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8" r:id="rId4"/>
  </p:sldMasterIdLst>
  <p:notesMasterIdLst>
    <p:notesMasterId r:id="rId75"/>
  </p:notesMasterIdLst>
  <p:handoutMasterIdLst>
    <p:handoutMasterId r:id="rId76"/>
  </p:handoutMasterIdLst>
  <p:sldIdLst>
    <p:sldId id="299" r:id="rId5"/>
    <p:sldId id="293" r:id="rId6"/>
    <p:sldId id="389" r:id="rId7"/>
    <p:sldId id="305" r:id="rId8"/>
    <p:sldId id="329" r:id="rId9"/>
    <p:sldId id="306" r:id="rId10"/>
    <p:sldId id="317" r:id="rId11"/>
    <p:sldId id="309" r:id="rId12"/>
    <p:sldId id="310" r:id="rId13"/>
    <p:sldId id="311" r:id="rId14"/>
    <p:sldId id="314" r:id="rId15"/>
    <p:sldId id="315" r:id="rId16"/>
    <p:sldId id="313" r:id="rId17"/>
    <p:sldId id="316" r:id="rId18"/>
    <p:sldId id="318" r:id="rId19"/>
    <p:sldId id="323" r:id="rId20"/>
    <p:sldId id="319" r:id="rId21"/>
    <p:sldId id="330" r:id="rId22"/>
    <p:sldId id="334" r:id="rId23"/>
    <p:sldId id="331" r:id="rId24"/>
    <p:sldId id="381" r:id="rId25"/>
    <p:sldId id="383" r:id="rId26"/>
    <p:sldId id="384" r:id="rId27"/>
    <p:sldId id="301" r:id="rId28"/>
    <p:sldId id="336" r:id="rId29"/>
    <p:sldId id="340" r:id="rId30"/>
    <p:sldId id="338" r:id="rId31"/>
    <p:sldId id="337" r:id="rId32"/>
    <p:sldId id="327" r:id="rId33"/>
    <p:sldId id="328" r:id="rId34"/>
    <p:sldId id="342" r:id="rId35"/>
    <p:sldId id="385" r:id="rId36"/>
    <p:sldId id="365" r:id="rId37"/>
    <p:sldId id="345" r:id="rId38"/>
    <p:sldId id="347" r:id="rId39"/>
    <p:sldId id="343" r:id="rId40"/>
    <p:sldId id="344" r:id="rId41"/>
    <p:sldId id="346" r:id="rId42"/>
    <p:sldId id="349" r:id="rId43"/>
    <p:sldId id="348" r:id="rId44"/>
    <p:sldId id="351" r:id="rId45"/>
    <p:sldId id="350" r:id="rId46"/>
    <p:sldId id="352" r:id="rId47"/>
    <p:sldId id="354" r:id="rId48"/>
    <p:sldId id="366" r:id="rId49"/>
    <p:sldId id="353" r:id="rId50"/>
    <p:sldId id="355" r:id="rId51"/>
    <p:sldId id="356" r:id="rId52"/>
    <p:sldId id="358" r:id="rId53"/>
    <p:sldId id="357" r:id="rId54"/>
    <p:sldId id="359" r:id="rId55"/>
    <p:sldId id="360" r:id="rId56"/>
    <p:sldId id="361" r:id="rId57"/>
    <p:sldId id="362" r:id="rId58"/>
    <p:sldId id="363" r:id="rId59"/>
    <p:sldId id="367" r:id="rId60"/>
    <p:sldId id="364" r:id="rId61"/>
    <p:sldId id="368" r:id="rId62"/>
    <p:sldId id="369" r:id="rId63"/>
    <p:sldId id="370" r:id="rId64"/>
    <p:sldId id="371" r:id="rId65"/>
    <p:sldId id="372" r:id="rId66"/>
    <p:sldId id="373" r:id="rId67"/>
    <p:sldId id="374" r:id="rId68"/>
    <p:sldId id="375" r:id="rId69"/>
    <p:sldId id="376" r:id="rId70"/>
    <p:sldId id="377" r:id="rId71"/>
    <p:sldId id="379" r:id="rId72"/>
    <p:sldId id="378" r:id="rId73"/>
    <p:sldId id="382" r:id="rId74"/>
  </p:sldIdLst>
  <p:sldSz cx="12192000" cy="6858000"/>
  <p:notesSz cx="6858000" cy="9144000"/>
  <p:custDataLst>
    <p:tags r:id="rId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68499CD-A544-4171-90E5-96AA3CC4DEF9}">
          <p14:sldIdLst>
            <p14:sldId id="299"/>
          </p14:sldIdLst>
        </p14:section>
        <p14:section name="Part 1" id="{87DC706A-113E-4980-A393-B41A7206875E}">
          <p14:sldIdLst>
            <p14:sldId id="293"/>
            <p14:sldId id="389"/>
            <p14:sldId id="305"/>
            <p14:sldId id="329"/>
            <p14:sldId id="306"/>
            <p14:sldId id="317"/>
            <p14:sldId id="309"/>
            <p14:sldId id="310"/>
            <p14:sldId id="311"/>
            <p14:sldId id="314"/>
            <p14:sldId id="315"/>
            <p14:sldId id="313"/>
            <p14:sldId id="316"/>
            <p14:sldId id="318"/>
            <p14:sldId id="323"/>
            <p14:sldId id="319"/>
            <p14:sldId id="330"/>
            <p14:sldId id="334"/>
            <p14:sldId id="331"/>
            <p14:sldId id="381"/>
            <p14:sldId id="383"/>
            <p14:sldId id="384"/>
            <p14:sldId id="301"/>
            <p14:sldId id="336"/>
            <p14:sldId id="340"/>
            <p14:sldId id="338"/>
            <p14:sldId id="337"/>
            <p14:sldId id="327"/>
            <p14:sldId id="328"/>
            <p14:sldId id="342"/>
            <p14:sldId id="385"/>
            <p14:sldId id="365"/>
            <p14:sldId id="345"/>
            <p14:sldId id="347"/>
            <p14:sldId id="343"/>
            <p14:sldId id="344"/>
            <p14:sldId id="346"/>
            <p14:sldId id="349"/>
            <p14:sldId id="348"/>
            <p14:sldId id="351"/>
            <p14:sldId id="350"/>
            <p14:sldId id="352"/>
            <p14:sldId id="354"/>
            <p14:sldId id="366"/>
            <p14:sldId id="353"/>
            <p14:sldId id="355"/>
            <p14:sldId id="356"/>
            <p14:sldId id="358"/>
            <p14:sldId id="357"/>
            <p14:sldId id="359"/>
            <p14:sldId id="360"/>
            <p14:sldId id="361"/>
            <p14:sldId id="362"/>
            <p14:sldId id="363"/>
            <p14:sldId id="367"/>
            <p14:sldId id="364"/>
            <p14:sldId id="368"/>
            <p14:sldId id="369"/>
            <p14:sldId id="370"/>
            <p14:sldId id="371"/>
            <p14:sldId id="372"/>
            <p14:sldId id="373"/>
            <p14:sldId id="374"/>
            <p14:sldId id="375"/>
            <p14:sldId id="376"/>
            <p14:sldId id="377"/>
            <p14:sldId id="379"/>
            <p14:sldId id="378"/>
          </p14:sldIdLst>
        </p14:section>
        <p14:section name="Part 2" id="{16BA3C0E-AEF1-47E9-AF2A-1B6065AD3250}">
          <p14:sldIdLst>
            <p14:sldId id="3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67B064-869D-F124-9653-D20E2C7A6C18}" name="Alexa Goff" initials="AG" userId="S::agoff@uoregon.edu::438a6eee-fc68-448b-aaf9-94f4a5c4e9b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04735"/>
    <a:srgbClr val="52D8AC"/>
    <a:srgbClr val="EB8826"/>
    <a:srgbClr val="E2E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AD9E4-6673-D6C1-FCAD-FE351EC39BF2}" v="179" dt="2023-04-25T18:02:56.109"/>
    <p1510:client id="{384F0473-E913-CF0A-EE43-A5B5FBDF78AC}" v="139" dt="2023-04-24T20:23:41.016"/>
    <p1510:client id="{3E9554E1-2128-7165-A3D0-31744A1B6C35}" v="80" dt="2023-04-27T17:09:56.920"/>
    <p1510:client id="{535F98EA-4770-0499-F8CF-C7951FAE3E66}" v="24" dt="2023-05-09T20:42:59.232"/>
    <p1510:client id="{6BB94175-7FD7-42D7-A4EA-FDDFE9B0C406}" v="14" dt="2023-05-01T21:57:44.967"/>
    <p1510:client id="{6F84A2A5-2754-3A0C-CF13-CBC363976056}" v="296" dt="2023-04-24T22:33:38.196"/>
    <p1510:client id="{814A1F45-0236-3F5C-6D19-0FC1347CAA85}" v="31" dt="2023-04-30T17:19:32.292"/>
    <p1510:client id="{BDFBDF5A-DFC1-1511-5647-843AD5A29CC7}" v="69" dt="2023-04-26T20:55:41.870"/>
    <p1510:client id="{FA26026E-4845-6510-A09D-3123A0BE07BB}" v="32" dt="2023-04-24T21:59:55.158"/>
    <p1510:client id="{FEE8CE78-6D5E-6D9E-DD55-55FE7EAAFD90}" v="1" dt="2023-05-02T16:49:12.590"/>
    <p1510:client id="{FF444A1D-E7E0-098B-62FE-871B456356A3}" v="3" dt="2023-04-25T02:43:01.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0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8/10/relationships/authors" Targe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Munsell" userId="S::amunsell@uoregon.edu::6e395da6-1f3e-48c1-9b4f-2fc3adb916cd" providerId="AD" clId="Web-{1F01BCC8-29D0-D119-A01B-210EA842B1F6}"/>
    <pc:docChg chg="modSld">
      <pc:chgData name="Austin Munsell" userId="S::amunsell@uoregon.edu::6e395da6-1f3e-48c1-9b4f-2fc3adb916cd" providerId="AD" clId="Web-{1F01BCC8-29D0-D119-A01B-210EA842B1F6}" dt="2023-05-03T20:43:23.700" v="55"/>
      <pc:docMkLst>
        <pc:docMk/>
      </pc:docMkLst>
      <pc:sldChg chg="modNotes">
        <pc:chgData name="Austin Munsell" userId="S::amunsell@uoregon.edu::6e395da6-1f3e-48c1-9b4f-2fc3adb916cd" providerId="AD" clId="Web-{1F01BCC8-29D0-D119-A01B-210EA842B1F6}" dt="2023-05-03T20:38:35.648" v="3"/>
        <pc:sldMkLst>
          <pc:docMk/>
          <pc:sldMk cId="746165883" sldId="305"/>
        </pc:sldMkLst>
      </pc:sldChg>
      <pc:sldChg chg="modNotes">
        <pc:chgData name="Austin Munsell" userId="S::amunsell@uoregon.edu::6e395da6-1f3e-48c1-9b4f-2fc3adb916cd" providerId="AD" clId="Web-{1F01BCC8-29D0-D119-A01B-210EA842B1F6}" dt="2023-05-03T20:40:53.041" v="11"/>
        <pc:sldMkLst>
          <pc:docMk/>
          <pc:sldMk cId="2480209043" sldId="316"/>
        </pc:sldMkLst>
      </pc:sldChg>
      <pc:sldChg chg="modNotes">
        <pc:chgData name="Austin Munsell" userId="S::amunsell@uoregon.edu::6e395da6-1f3e-48c1-9b4f-2fc3adb916cd" providerId="AD" clId="Web-{1F01BCC8-29D0-D119-A01B-210EA842B1F6}" dt="2023-05-03T20:41:51.355" v="47"/>
        <pc:sldMkLst>
          <pc:docMk/>
          <pc:sldMk cId="268399328" sldId="319"/>
        </pc:sldMkLst>
      </pc:sldChg>
      <pc:sldChg chg="modNotes">
        <pc:chgData name="Austin Munsell" userId="S::amunsell@uoregon.edu::6e395da6-1f3e-48c1-9b4f-2fc3adb916cd" providerId="AD" clId="Web-{1F01BCC8-29D0-D119-A01B-210EA842B1F6}" dt="2023-05-03T20:42:15.871" v="49"/>
        <pc:sldMkLst>
          <pc:docMk/>
          <pc:sldMk cId="1660914202" sldId="330"/>
        </pc:sldMkLst>
      </pc:sldChg>
      <pc:sldChg chg="modNotes">
        <pc:chgData name="Austin Munsell" userId="S::amunsell@uoregon.edu::6e395da6-1f3e-48c1-9b4f-2fc3adb916cd" providerId="AD" clId="Web-{1F01BCC8-29D0-D119-A01B-210EA842B1F6}" dt="2023-05-03T20:43:10.153" v="52"/>
        <pc:sldMkLst>
          <pc:docMk/>
          <pc:sldMk cId="3560552798" sldId="331"/>
        </pc:sldMkLst>
      </pc:sldChg>
      <pc:sldChg chg="modNotes">
        <pc:chgData name="Austin Munsell" userId="S::amunsell@uoregon.edu::6e395da6-1f3e-48c1-9b4f-2fc3adb916cd" providerId="AD" clId="Web-{1F01BCC8-29D0-D119-A01B-210EA842B1F6}" dt="2023-05-03T20:42:19.683" v="50"/>
        <pc:sldMkLst>
          <pc:docMk/>
          <pc:sldMk cId="2261496938" sldId="334"/>
        </pc:sldMkLst>
      </pc:sldChg>
      <pc:sldChg chg="modNotes">
        <pc:chgData name="Austin Munsell" userId="S::amunsell@uoregon.edu::6e395da6-1f3e-48c1-9b4f-2fc3adb916cd" providerId="AD" clId="Web-{1F01BCC8-29D0-D119-A01B-210EA842B1F6}" dt="2023-05-03T20:43:21.684" v="54"/>
        <pc:sldMkLst>
          <pc:docMk/>
          <pc:sldMk cId="1202924207" sldId="381"/>
        </pc:sldMkLst>
      </pc:sldChg>
      <pc:sldChg chg="modNotes">
        <pc:chgData name="Austin Munsell" userId="S::amunsell@uoregon.edu::6e395da6-1f3e-48c1-9b4f-2fc3adb916cd" providerId="AD" clId="Web-{1F01BCC8-29D0-D119-A01B-210EA842B1F6}" dt="2023-05-03T20:43:23.700" v="55"/>
        <pc:sldMkLst>
          <pc:docMk/>
          <pc:sldMk cId="2481724315" sldId="383"/>
        </pc:sldMkLst>
      </pc:sldChg>
    </pc:docChg>
  </pc:docChgLst>
  <pc:docChgLst>
    <pc:chgData name="Alexa Goff" userId="S::agoff@uoregon.edu::438a6eee-fc68-448b-aaf9-94f4a5c4e9b2" providerId="AD" clId="Web-{FEE8CE78-6D5E-6D9E-DD55-55FE7EAAFD90}"/>
    <pc:docChg chg="delSld modSection">
      <pc:chgData name="Alexa Goff" userId="S::agoff@uoregon.edu::438a6eee-fc68-448b-aaf9-94f4a5c4e9b2" providerId="AD" clId="Web-{FEE8CE78-6D5E-6D9E-DD55-55FE7EAAFD90}" dt="2023-05-02T16:49:12.590" v="0"/>
      <pc:docMkLst>
        <pc:docMk/>
      </pc:docMkLst>
      <pc:sldChg chg="del">
        <pc:chgData name="Alexa Goff" userId="S::agoff@uoregon.edu::438a6eee-fc68-448b-aaf9-94f4a5c4e9b2" providerId="AD" clId="Web-{FEE8CE78-6D5E-6D9E-DD55-55FE7EAAFD90}" dt="2023-05-02T16:49:12.590" v="0"/>
        <pc:sldMkLst>
          <pc:docMk/>
          <pc:sldMk cId="4219857484" sldId="304"/>
        </pc:sldMkLst>
      </pc:sldChg>
    </pc:docChg>
  </pc:docChgLst>
  <pc:docChgLst>
    <pc:chgData name="Austin Munsell" userId="S::amunsell@uoregon.edu::6e395da6-1f3e-48c1-9b4f-2fc3adb916cd" providerId="AD" clId="Web-{AA2C8410-891A-53EC-EFB5-BA330806A033}"/>
    <pc:docChg chg="modSld">
      <pc:chgData name="Austin Munsell" userId="S::amunsell@uoregon.edu::6e395da6-1f3e-48c1-9b4f-2fc3adb916cd" providerId="AD" clId="Web-{AA2C8410-891A-53EC-EFB5-BA330806A033}" dt="2023-05-02T15:22:21.037" v="25"/>
      <pc:docMkLst>
        <pc:docMk/>
      </pc:docMkLst>
      <pc:sldChg chg="modNotes">
        <pc:chgData name="Austin Munsell" userId="S::amunsell@uoregon.edu::6e395da6-1f3e-48c1-9b4f-2fc3adb916cd" providerId="AD" clId="Web-{AA2C8410-891A-53EC-EFB5-BA330806A033}" dt="2023-05-02T15:11:57.817" v="2"/>
        <pc:sldMkLst>
          <pc:docMk/>
          <pc:sldMk cId="2918940507" sldId="293"/>
        </pc:sldMkLst>
      </pc:sldChg>
      <pc:sldChg chg="modNotes">
        <pc:chgData name="Austin Munsell" userId="S::amunsell@uoregon.edu::6e395da6-1f3e-48c1-9b4f-2fc3adb916cd" providerId="AD" clId="Web-{AA2C8410-891A-53EC-EFB5-BA330806A033}" dt="2023-05-02T15:11:48.551" v="1"/>
        <pc:sldMkLst>
          <pc:docMk/>
          <pc:sldMk cId="2899106328" sldId="299"/>
        </pc:sldMkLst>
      </pc:sldChg>
      <pc:sldChg chg="modNotes">
        <pc:chgData name="Austin Munsell" userId="S::amunsell@uoregon.edu::6e395da6-1f3e-48c1-9b4f-2fc3adb916cd" providerId="AD" clId="Web-{AA2C8410-891A-53EC-EFB5-BA330806A033}" dt="2023-05-02T15:21:37.567" v="6"/>
        <pc:sldMkLst>
          <pc:docMk/>
          <pc:sldMk cId="746165883" sldId="305"/>
        </pc:sldMkLst>
      </pc:sldChg>
      <pc:sldChg chg="modNotes">
        <pc:chgData name="Austin Munsell" userId="S::amunsell@uoregon.edu::6e395da6-1f3e-48c1-9b4f-2fc3adb916cd" providerId="AD" clId="Web-{AA2C8410-891A-53EC-EFB5-BA330806A033}" dt="2023-05-02T15:22:21.037" v="25"/>
        <pc:sldMkLst>
          <pc:docMk/>
          <pc:sldMk cId="2711083435" sldId="306"/>
        </pc:sldMkLst>
      </pc:sldChg>
      <pc:sldChg chg="modNotes">
        <pc:chgData name="Austin Munsell" userId="S::amunsell@uoregon.edu::6e395da6-1f3e-48c1-9b4f-2fc3adb916cd" providerId="AD" clId="Web-{AA2C8410-891A-53EC-EFB5-BA330806A033}" dt="2023-05-02T15:18:32.046" v="4"/>
        <pc:sldMkLst>
          <pc:docMk/>
          <pc:sldMk cId="2293076984" sldId="389"/>
        </pc:sldMkLst>
      </pc:sldChg>
    </pc:docChg>
  </pc:docChgLst>
  <pc:docChgLst>
    <pc:chgData name="Alexa Goff" userId="S::agoff@uoregon.edu::438a6eee-fc68-448b-aaf9-94f4a5c4e9b2" providerId="AD" clId="Web-{BDFBDF5A-DFC1-1511-5647-843AD5A29CC7}"/>
    <pc:docChg chg="modSld">
      <pc:chgData name="Alexa Goff" userId="S::agoff@uoregon.edu::438a6eee-fc68-448b-aaf9-94f4a5c4e9b2" providerId="AD" clId="Web-{BDFBDF5A-DFC1-1511-5647-843AD5A29CC7}" dt="2023-04-26T20:55:40.839" v="60" actId="20577"/>
      <pc:docMkLst>
        <pc:docMk/>
      </pc:docMkLst>
      <pc:sldChg chg="modSp">
        <pc:chgData name="Alexa Goff" userId="S::agoff@uoregon.edu::438a6eee-fc68-448b-aaf9-94f4a5c4e9b2" providerId="AD" clId="Web-{BDFBDF5A-DFC1-1511-5647-843AD5A29CC7}" dt="2023-04-26T19:53:23.360" v="25" actId="20577"/>
        <pc:sldMkLst>
          <pc:docMk/>
          <pc:sldMk cId="746165883" sldId="305"/>
        </pc:sldMkLst>
        <pc:spChg chg="mod">
          <ac:chgData name="Alexa Goff" userId="S::agoff@uoregon.edu::438a6eee-fc68-448b-aaf9-94f4a5c4e9b2" providerId="AD" clId="Web-{BDFBDF5A-DFC1-1511-5647-843AD5A29CC7}" dt="2023-04-26T19:53:23.360" v="25" actId="20577"/>
          <ac:spMkLst>
            <pc:docMk/>
            <pc:sldMk cId="746165883" sldId="305"/>
            <ac:spMk id="5" creationId="{03B81BB5-63D8-D3E5-392B-EB60E7184542}"/>
          </ac:spMkLst>
        </pc:spChg>
        <pc:spChg chg="mod">
          <ac:chgData name="Alexa Goff" userId="S::agoff@uoregon.edu::438a6eee-fc68-448b-aaf9-94f4a5c4e9b2" providerId="AD" clId="Web-{BDFBDF5A-DFC1-1511-5647-843AD5A29CC7}" dt="2023-04-26T19:52:59.234" v="17" actId="20577"/>
          <ac:spMkLst>
            <pc:docMk/>
            <pc:sldMk cId="746165883" sldId="305"/>
            <ac:spMk id="12" creationId="{5196CD2D-54AF-4DB4-AE59-7A2C5C9DA2C0}"/>
          </ac:spMkLst>
        </pc:spChg>
      </pc:sldChg>
      <pc:sldChg chg="addSp delSp modSp">
        <pc:chgData name="Alexa Goff" userId="S::agoff@uoregon.edu::438a6eee-fc68-448b-aaf9-94f4a5c4e9b2" providerId="AD" clId="Web-{BDFBDF5A-DFC1-1511-5647-843AD5A29CC7}" dt="2023-04-26T20:54:47.884" v="55" actId="20577"/>
        <pc:sldMkLst>
          <pc:docMk/>
          <pc:sldMk cId="337980340" sldId="327"/>
        </pc:sldMkLst>
        <pc:spChg chg="mod">
          <ac:chgData name="Alexa Goff" userId="S::agoff@uoregon.edu::438a6eee-fc68-448b-aaf9-94f4a5c4e9b2" providerId="AD" clId="Web-{BDFBDF5A-DFC1-1511-5647-843AD5A29CC7}" dt="2023-04-26T20:54:47.884" v="55" actId="20577"/>
          <ac:spMkLst>
            <pc:docMk/>
            <pc:sldMk cId="337980340" sldId="327"/>
            <ac:spMk id="2" creationId="{2A4DBFF1-1C07-6A2D-2112-C9E5159F9C97}"/>
          </ac:spMkLst>
        </pc:spChg>
        <pc:spChg chg="del">
          <ac:chgData name="Alexa Goff" userId="S::agoff@uoregon.edu::438a6eee-fc68-448b-aaf9-94f4a5c4e9b2" providerId="AD" clId="Web-{BDFBDF5A-DFC1-1511-5647-843AD5A29CC7}" dt="2023-04-26T20:29:00.500" v="26"/>
          <ac:spMkLst>
            <pc:docMk/>
            <pc:sldMk cId="337980340" sldId="327"/>
            <ac:spMk id="3" creationId="{BB50E9DC-CB96-2A76-3D46-303DF9BB9CD6}"/>
          </ac:spMkLst>
        </pc:spChg>
        <pc:spChg chg="add del mod">
          <ac:chgData name="Alexa Goff" userId="S::agoff@uoregon.edu::438a6eee-fc68-448b-aaf9-94f4a5c4e9b2" providerId="AD" clId="Web-{BDFBDF5A-DFC1-1511-5647-843AD5A29CC7}" dt="2023-04-26T20:29:04.859" v="28"/>
          <ac:spMkLst>
            <pc:docMk/>
            <pc:sldMk cId="337980340" sldId="327"/>
            <ac:spMk id="5" creationId="{60F9EAD2-8B19-6B51-F47E-82C781B15B59}"/>
          </ac:spMkLst>
        </pc:spChg>
        <pc:spChg chg="add mod">
          <ac:chgData name="Alexa Goff" userId="S::agoff@uoregon.edu::438a6eee-fc68-448b-aaf9-94f4a5c4e9b2" providerId="AD" clId="Web-{BDFBDF5A-DFC1-1511-5647-843AD5A29CC7}" dt="2023-04-26T20:30:32.190" v="45" actId="14100"/>
          <ac:spMkLst>
            <pc:docMk/>
            <pc:sldMk cId="337980340" sldId="327"/>
            <ac:spMk id="9" creationId="{DC0C21FB-FD6F-A39D-1424-E452527025B6}"/>
          </ac:spMkLst>
        </pc:spChg>
        <pc:picChg chg="add del mod">
          <ac:chgData name="Alexa Goff" userId="S::agoff@uoregon.edu::438a6eee-fc68-448b-aaf9-94f4a5c4e9b2" providerId="AD" clId="Web-{BDFBDF5A-DFC1-1511-5647-843AD5A29CC7}" dt="2023-04-26T20:29:33.969" v="35"/>
          <ac:picMkLst>
            <pc:docMk/>
            <pc:sldMk cId="337980340" sldId="327"/>
            <ac:picMk id="6" creationId="{5F53CF3A-C4B9-179C-BEDF-A96048C2BC2D}"/>
          </ac:picMkLst>
        </pc:picChg>
        <pc:picChg chg="add mod">
          <ac:chgData name="Alexa Goff" userId="S::agoff@uoregon.edu::438a6eee-fc68-448b-aaf9-94f4a5c4e9b2" providerId="AD" clId="Web-{BDFBDF5A-DFC1-1511-5647-843AD5A29CC7}" dt="2023-04-26T20:30:12.705" v="40" actId="1076"/>
          <ac:picMkLst>
            <pc:docMk/>
            <pc:sldMk cId="337980340" sldId="327"/>
            <ac:picMk id="7" creationId="{A8BFADA6-F13B-8E11-17ED-08D2EFDCF205}"/>
          </ac:picMkLst>
        </pc:picChg>
      </pc:sldChg>
      <pc:sldChg chg="addSp modSp">
        <pc:chgData name="Alexa Goff" userId="S::agoff@uoregon.edu::438a6eee-fc68-448b-aaf9-94f4a5c4e9b2" providerId="AD" clId="Web-{BDFBDF5A-DFC1-1511-5647-843AD5A29CC7}" dt="2023-04-26T19:51:02.809" v="2" actId="1076"/>
        <pc:sldMkLst>
          <pc:docMk/>
          <pc:sldMk cId="133213561" sldId="384"/>
        </pc:sldMkLst>
        <pc:picChg chg="add mod">
          <ac:chgData name="Alexa Goff" userId="S::agoff@uoregon.edu::438a6eee-fc68-448b-aaf9-94f4a5c4e9b2" providerId="AD" clId="Web-{BDFBDF5A-DFC1-1511-5647-843AD5A29CC7}" dt="2023-04-26T19:51:02.809" v="2" actId="1076"/>
          <ac:picMkLst>
            <pc:docMk/>
            <pc:sldMk cId="133213561" sldId="384"/>
            <ac:picMk id="4" creationId="{8C895D22-55DA-9E94-3E3A-64D940676819}"/>
          </ac:picMkLst>
        </pc:picChg>
      </pc:sldChg>
      <pc:sldChg chg="modSp">
        <pc:chgData name="Alexa Goff" userId="S::agoff@uoregon.edu::438a6eee-fc68-448b-aaf9-94f4a5c4e9b2" providerId="AD" clId="Web-{BDFBDF5A-DFC1-1511-5647-843AD5A29CC7}" dt="2023-04-26T20:55:40.839" v="60" actId="20577"/>
        <pc:sldMkLst>
          <pc:docMk/>
          <pc:sldMk cId="3387051746" sldId="385"/>
        </pc:sldMkLst>
        <pc:spChg chg="mod">
          <ac:chgData name="Alexa Goff" userId="S::agoff@uoregon.edu::438a6eee-fc68-448b-aaf9-94f4a5c4e9b2" providerId="AD" clId="Web-{BDFBDF5A-DFC1-1511-5647-843AD5A29CC7}" dt="2023-04-26T20:55:40.839" v="60" actId="20577"/>
          <ac:spMkLst>
            <pc:docMk/>
            <pc:sldMk cId="3387051746" sldId="385"/>
            <ac:spMk id="3" creationId="{4BF750DF-BCEF-E2A0-7AC9-D28C9CB0F241}"/>
          </ac:spMkLst>
        </pc:spChg>
      </pc:sldChg>
    </pc:docChg>
  </pc:docChgLst>
  <pc:docChgLst>
    <pc:chgData name="Alexa Goff" userId="S::agoff@uoregon.edu::438a6eee-fc68-448b-aaf9-94f4a5c4e9b2" providerId="AD" clId="Web-{535F98EA-4770-0499-F8CF-C7951FAE3E66}"/>
    <pc:docChg chg="delSld modSld modSection">
      <pc:chgData name="Alexa Goff" userId="S::agoff@uoregon.edu::438a6eee-fc68-448b-aaf9-94f4a5c4e9b2" providerId="AD" clId="Web-{535F98EA-4770-0499-F8CF-C7951FAE3E66}" dt="2023-05-09T20:42:59.232" v="16" actId="20577"/>
      <pc:docMkLst>
        <pc:docMk/>
      </pc:docMkLst>
      <pc:sldChg chg="modSp">
        <pc:chgData name="Alexa Goff" userId="S::agoff@uoregon.edu::438a6eee-fc68-448b-aaf9-94f4a5c4e9b2" providerId="AD" clId="Web-{535F98EA-4770-0499-F8CF-C7951FAE3E66}" dt="2023-05-09T20:42:59.232" v="16" actId="20577"/>
        <pc:sldMkLst>
          <pc:docMk/>
          <pc:sldMk cId="2918940507" sldId="293"/>
        </pc:sldMkLst>
        <pc:spChg chg="mod">
          <ac:chgData name="Alexa Goff" userId="S::agoff@uoregon.edu::438a6eee-fc68-448b-aaf9-94f4a5c4e9b2" providerId="AD" clId="Web-{535F98EA-4770-0499-F8CF-C7951FAE3E66}" dt="2023-05-09T20:42:59.232" v="16" actId="20577"/>
          <ac:spMkLst>
            <pc:docMk/>
            <pc:sldMk cId="2918940507" sldId="293"/>
            <ac:spMk id="3" creationId="{F372CA75-B73A-C4A3-FD68-E7B4444F2AE7}"/>
          </ac:spMkLst>
        </pc:spChg>
      </pc:sldChg>
      <pc:sldChg chg="del">
        <pc:chgData name="Alexa Goff" userId="S::agoff@uoregon.edu::438a6eee-fc68-448b-aaf9-94f4a5c4e9b2" providerId="AD" clId="Web-{535F98EA-4770-0499-F8CF-C7951FAE3E66}" dt="2023-05-09T20:38:20.585" v="4"/>
        <pc:sldMkLst>
          <pc:docMk/>
          <pc:sldMk cId="1379109835" sldId="386"/>
        </pc:sldMkLst>
      </pc:sldChg>
      <pc:sldChg chg="delSp">
        <pc:chgData name="Alexa Goff" userId="S::agoff@uoregon.edu::438a6eee-fc68-448b-aaf9-94f4a5c4e9b2" providerId="AD" clId="Web-{535F98EA-4770-0499-F8CF-C7951FAE3E66}" dt="2023-05-09T20:38:17.694" v="3"/>
        <pc:sldMkLst>
          <pc:docMk/>
          <pc:sldMk cId="2293076984" sldId="389"/>
        </pc:sldMkLst>
        <pc:spChg chg="del">
          <ac:chgData name="Alexa Goff" userId="S::agoff@uoregon.edu::438a6eee-fc68-448b-aaf9-94f4a5c4e9b2" providerId="AD" clId="Web-{535F98EA-4770-0499-F8CF-C7951FAE3E66}" dt="2023-05-09T20:38:14.475" v="0"/>
          <ac:spMkLst>
            <pc:docMk/>
            <pc:sldMk cId="2293076984" sldId="389"/>
            <ac:spMk id="5" creationId="{C348E845-35D7-4B32-B261-DDC37B943ED2}"/>
          </ac:spMkLst>
        </pc:spChg>
        <pc:spChg chg="del">
          <ac:chgData name="Alexa Goff" userId="S::agoff@uoregon.edu::438a6eee-fc68-448b-aaf9-94f4a5c4e9b2" providerId="AD" clId="Web-{535F98EA-4770-0499-F8CF-C7951FAE3E66}" dt="2023-05-09T20:38:16.288" v="1"/>
          <ac:spMkLst>
            <pc:docMk/>
            <pc:sldMk cId="2293076984" sldId="389"/>
            <ac:spMk id="6" creationId="{9A076F49-8721-49F3-B087-4844B9A4527B}"/>
          </ac:spMkLst>
        </pc:spChg>
        <pc:spChg chg="del">
          <ac:chgData name="Alexa Goff" userId="S::agoff@uoregon.edu::438a6eee-fc68-448b-aaf9-94f4a5c4e9b2" providerId="AD" clId="Web-{535F98EA-4770-0499-F8CF-C7951FAE3E66}" dt="2023-05-09T20:38:17.694" v="3"/>
          <ac:spMkLst>
            <pc:docMk/>
            <pc:sldMk cId="2293076984" sldId="389"/>
            <ac:spMk id="9" creationId="{26FA3496-805F-44C5-90E1-0997D4CD002B}"/>
          </ac:spMkLst>
        </pc:spChg>
        <pc:spChg chg="del">
          <ac:chgData name="Alexa Goff" userId="S::agoff@uoregon.edu::438a6eee-fc68-448b-aaf9-94f4a5c4e9b2" providerId="AD" clId="Web-{535F98EA-4770-0499-F8CF-C7951FAE3E66}" dt="2023-05-09T20:38:17.694" v="2"/>
          <ac:spMkLst>
            <pc:docMk/>
            <pc:sldMk cId="2293076984" sldId="389"/>
            <ac:spMk id="10" creationId="{554B7103-723C-484E-B7EB-DE5CDC0CAED6}"/>
          </ac:spMkLst>
        </pc:spChg>
      </pc:sldChg>
      <pc:sldChg chg="delSp modSp del">
        <pc:chgData name="Alexa Goff" userId="S::agoff@uoregon.edu::438a6eee-fc68-448b-aaf9-94f4a5c4e9b2" providerId="AD" clId="Web-{535F98EA-4770-0499-F8CF-C7951FAE3E66}" dt="2023-05-09T20:38:50.164" v="11"/>
        <pc:sldMkLst>
          <pc:docMk/>
          <pc:sldMk cId="1965596754" sldId="390"/>
        </pc:sldMkLst>
        <pc:spChg chg="del">
          <ac:chgData name="Alexa Goff" userId="S::agoff@uoregon.edu::438a6eee-fc68-448b-aaf9-94f4a5c4e9b2" providerId="AD" clId="Web-{535F98EA-4770-0499-F8CF-C7951FAE3E66}" dt="2023-05-09T20:38:45.398" v="9"/>
          <ac:spMkLst>
            <pc:docMk/>
            <pc:sldMk cId="1965596754" sldId="390"/>
            <ac:spMk id="5" creationId="{C348E845-35D7-4B32-B261-DDC37B943ED2}"/>
          </ac:spMkLst>
        </pc:spChg>
        <pc:spChg chg="del mod">
          <ac:chgData name="Alexa Goff" userId="S::agoff@uoregon.edu::438a6eee-fc68-448b-aaf9-94f4a5c4e9b2" providerId="AD" clId="Web-{535F98EA-4770-0499-F8CF-C7951FAE3E66}" dt="2023-05-09T20:38:33.554" v="6"/>
          <ac:spMkLst>
            <pc:docMk/>
            <pc:sldMk cId="1965596754" sldId="390"/>
            <ac:spMk id="6" creationId="{9A076F49-8721-49F3-B087-4844B9A4527B}"/>
          </ac:spMkLst>
        </pc:spChg>
        <pc:spChg chg="del">
          <ac:chgData name="Alexa Goff" userId="S::agoff@uoregon.edu::438a6eee-fc68-448b-aaf9-94f4a5c4e9b2" providerId="AD" clId="Web-{535F98EA-4770-0499-F8CF-C7951FAE3E66}" dt="2023-05-09T20:38:47.851" v="10"/>
          <ac:spMkLst>
            <pc:docMk/>
            <pc:sldMk cId="1965596754" sldId="390"/>
            <ac:spMk id="9" creationId="{26FA3496-805F-44C5-90E1-0997D4CD002B}"/>
          </ac:spMkLst>
        </pc:spChg>
        <pc:spChg chg="del">
          <ac:chgData name="Alexa Goff" userId="S::agoff@uoregon.edu::438a6eee-fc68-448b-aaf9-94f4a5c4e9b2" providerId="AD" clId="Web-{535F98EA-4770-0499-F8CF-C7951FAE3E66}" dt="2023-05-09T20:38:41.507" v="8"/>
          <ac:spMkLst>
            <pc:docMk/>
            <pc:sldMk cId="1965596754" sldId="390"/>
            <ac:spMk id="10" creationId="{554B7103-723C-484E-B7EB-DE5CDC0CAED6}"/>
          </ac:spMkLst>
        </pc:spChg>
        <pc:picChg chg="del">
          <ac:chgData name="Alexa Goff" userId="S::agoff@uoregon.edu::438a6eee-fc68-448b-aaf9-94f4a5c4e9b2" providerId="AD" clId="Web-{535F98EA-4770-0499-F8CF-C7951FAE3E66}" dt="2023-05-09T20:38:39.288" v="7"/>
          <ac:picMkLst>
            <pc:docMk/>
            <pc:sldMk cId="1965596754" sldId="390"/>
            <ac:picMk id="4" creationId="{A9D6F361-B046-42FD-9FAB-7C45B37F8A24}"/>
          </ac:picMkLst>
        </pc:picChg>
      </pc:sldChg>
      <pc:sldChg chg="del">
        <pc:chgData name="Alexa Goff" userId="S::agoff@uoregon.edu::438a6eee-fc68-448b-aaf9-94f4a5c4e9b2" providerId="AD" clId="Web-{535F98EA-4770-0499-F8CF-C7951FAE3E66}" dt="2023-05-09T20:38:51.945" v="12"/>
        <pc:sldMkLst>
          <pc:docMk/>
          <pc:sldMk cId="2542881989" sldId="391"/>
        </pc:sldMkLst>
      </pc:sldChg>
    </pc:docChg>
  </pc:docChgLst>
  <pc:docChgLst>
    <pc:chgData name="Alexa Goff" userId="S::agoff@uoregon.edu::438a6eee-fc68-448b-aaf9-94f4a5c4e9b2" providerId="AD" clId="Web-{6BB94175-7FD7-42D7-A4EA-FDDFE9B0C406}"/>
    <pc:docChg chg="modSld">
      <pc:chgData name="Alexa Goff" userId="S::agoff@uoregon.edu::438a6eee-fc68-448b-aaf9-94f4a5c4e9b2" providerId="AD" clId="Web-{6BB94175-7FD7-42D7-A4EA-FDDFE9B0C406}" dt="2023-05-01T21:57:44.967" v="13" actId="1076"/>
      <pc:docMkLst>
        <pc:docMk/>
      </pc:docMkLst>
      <pc:sldChg chg="modSp">
        <pc:chgData name="Alexa Goff" userId="S::agoff@uoregon.edu::438a6eee-fc68-448b-aaf9-94f4a5c4e9b2" providerId="AD" clId="Web-{6BB94175-7FD7-42D7-A4EA-FDDFE9B0C406}" dt="2023-05-01T21:57:44.967" v="13" actId="1076"/>
        <pc:sldMkLst>
          <pc:docMk/>
          <pc:sldMk cId="746165883" sldId="305"/>
        </pc:sldMkLst>
        <pc:spChg chg="mod">
          <ac:chgData name="Alexa Goff" userId="S::agoff@uoregon.edu::438a6eee-fc68-448b-aaf9-94f4a5c4e9b2" providerId="AD" clId="Web-{6BB94175-7FD7-42D7-A4EA-FDDFE9B0C406}" dt="2023-05-01T21:57:39.123" v="12" actId="1076"/>
          <ac:spMkLst>
            <pc:docMk/>
            <pc:sldMk cId="746165883" sldId="305"/>
            <ac:spMk id="5" creationId="{03B81BB5-63D8-D3E5-392B-EB60E7184542}"/>
          </ac:spMkLst>
        </pc:spChg>
        <pc:spChg chg="mod">
          <ac:chgData name="Alexa Goff" userId="S::agoff@uoregon.edu::438a6eee-fc68-448b-aaf9-94f4a5c4e9b2" providerId="AD" clId="Web-{6BB94175-7FD7-42D7-A4EA-FDDFE9B0C406}" dt="2023-05-01T21:57:44.967" v="13" actId="1076"/>
          <ac:spMkLst>
            <pc:docMk/>
            <pc:sldMk cId="746165883" sldId="305"/>
            <ac:spMk id="12" creationId="{5196CD2D-54AF-4DB4-AE59-7A2C5C9DA2C0}"/>
          </ac:spMkLst>
        </pc:spChg>
      </pc:sldChg>
    </pc:docChg>
  </pc:docChgLst>
  <pc:docChgLst>
    <pc:chgData name="Austin Munsell" userId="S::amunsell@uoregon.edu::6e395da6-1f3e-48c1-9b4f-2fc3adb916cd" providerId="AD" clId="Web-{814A1F45-0236-3F5C-6D19-0FC1347CAA85}"/>
    <pc:docChg chg="modSld sldOrd">
      <pc:chgData name="Austin Munsell" userId="S::amunsell@uoregon.edu::6e395da6-1f3e-48c1-9b4f-2fc3adb916cd" providerId="AD" clId="Web-{814A1F45-0236-3F5C-6D19-0FC1347CAA85}" dt="2023-04-30T17:19:26.511" v="32" actId="20577"/>
      <pc:docMkLst>
        <pc:docMk/>
      </pc:docMkLst>
      <pc:sldChg chg="modSp">
        <pc:chgData name="Austin Munsell" userId="S::amunsell@uoregon.edu::6e395da6-1f3e-48c1-9b4f-2fc3adb916cd" providerId="AD" clId="Web-{814A1F45-0236-3F5C-6D19-0FC1347CAA85}" dt="2023-04-30T17:19:26.511" v="32" actId="20577"/>
        <pc:sldMkLst>
          <pc:docMk/>
          <pc:sldMk cId="4219857484" sldId="304"/>
        </pc:sldMkLst>
        <pc:spChg chg="mod">
          <ac:chgData name="Austin Munsell" userId="S::amunsell@uoregon.edu::6e395da6-1f3e-48c1-9b4f-2fc3adb916cd" providerId="AD" clId="Web-{814A1F45-0236-3F5C-6D19-0FC1347CAA85}" dt="2023-04-30T17:19:26.511" v="32" actId="20577"/>
          <ac:spMkLst>
            <pc:docMk/>
            <pc:sldMk cId="4219857484" sldId="304"/>
            <ac:spMk id="2" creationId="{AB3A288B-F055-467F-B411-F749A08924E6}"/>
          </ac:spMkLst>
        </pc:spChg>
      </pc:sldChg>
      <pc:sldChg chg="modSp ord">
        <pc:chgData name="Austin Munsell" userId="S::amunsell@uoregon.edu::6e395da6-1f3e-48c1-9b4f-2fc3adb916cd" providerId="AD" clId="Web-{814A1F45-0236-3F5C-6D19-0FC1347CAA85}" dt="2023-04-30T17:18:48.334" v="7" actId="20577"/>
        <pc:sldMkLst>
          <pc:docMk/>
          <pc:sldMk cId="2261496938" sldId="334"/>
        </pc:sldMkLst>
        <pc:spChg chg="mod">
          <ac:chgData name="Austin Munsell" userId="S::amunsell@uoregon.edu::6e395da6-1f3e-48c1-9b4f-2fc3adb916cd" providerId="AD" clId="Web-{814A1F45-0236-3F5C-6D19-0FC1347CAA85}" dt="2023-04-30T17:18:48.334" v="7" actId="20577"/>
          <ac:spMkLst>
            <pc:docMk/>
            <pc:sldMk cId="2261496938" sldId="334"/>
            <ac:spMk id="2" creationId="{3C798FF5-1CAE-2669-EB39-2648C2742DE7}"/>
          </ac:spMkLst>
        </pc:spChg>
      </pc:sldChg>
    </pc:docChg>
  </pc:docChgLst>
  <pc:docChgLst>
    <pc:chgData name="Alexa Goff" userId="438a6eee-fc68-448b-aaf9-94f4a5c4e9b2" providerId="ADAL" clId="{6DCFF249-AA3B-4FAC-9DFA-1C70DD67D733}"/>
    <pc:docChg chg="undo custSel addSld delSld modSld sldOrd modSection">
      <pc:chgData name="Alexa Goff" userId="438a6eee-fc68-448b-aaf9-94f4a5c4e9b2" providerId="ADAL" clId="{6DCFF249-AA3B-4FAC-9DFA-1C70DD67D733}" dt="2023-04-25T00:42:53.293" v="125" actId="478"/>
      <pc:docMkLst>
        <pc:docMk/>
      </pc:docMkLst>
      <pc:sldChg chg="addSp delSp modSp">
        <pc:chgData name="Alexa Goff" userId="438a6eee-fc68-448b-aaf9-94f4a5c4e9b2" providerId="ADAL" clId="{6DCFF249-AA3B-4FAC-9DFA-1C70DD67D733}" dt="2023-04-25T00:26:53.065" v="39" actId="478"/>
        <pc:sldMkLst>
          <pc:docMk/>
          <pc:sldMk cId="2918940507" sldId="293"/>
        </pc:sldMkLst>
        <pc:spChg chg="mod">
          <ac:chgData name="Alexa Goff" userId="438a6eee-fc68-448b-aaf9-94f4a5c4e9b2" providerId="ADAL" clId="{6DCFF249-AA3B-4FAC-9DFA-1C70DD67D733}" dt="2023-04-25T00:26:36.258" v="33" actId="20577"/>
          <ac:spMkLst>
            <pc:docMk/>
            <pc:sldMk cId="2918940507" sldId="293"/>
            <ac:spMk id="6" creationId="{9A076F49-8721-49F3-B087-4844B9A4527B}"/>
          </ac:spMkLst>
        </pc:spChg>
        <pc:spChg chg="mod">
          <ac:chgData name="Alexa Goff" userId="438a6eee-fc68-448b-aaf9-94f4a5c4e9b2" providerId="ADAL" clId="{6DCFF249-AA3B-4FAC-9DFA-1C70DD67D733}" dt="2023-04-25T00:26:50.443" v="38" actId="14100"/>
          <ac:spMkLst>
            <pc:docMk/>
            <pc:sldMk cId="2918940507" sldId="293"/>
            <ac:spMk id="9" creationId="{26FA3496-805F-44C5-90E1-0997D4CD002B}"/>
          </ac:spMkLst>
        </pc:spChg>
        <pc:spChg chg="add del">
          <ac:chgData name="Alexa Goff" userId="438a6eee-fc68-448b-aaf9-94f4a5c4e9b2" providerId="ADAL" clId="{6DCFF249-AA3B-4FAC-9DFA-1C70DD67D733}" dt="2023-04-25T00:26:53.065" v="39" actId="478"/>
          <ac:spMkLst>
            <pc:docMk/>
            <pc:sldMk cId="2918940507" sldId="293"/>
            <ac:spMk id="11" creationId="{32D7D54A-A5CD-49AF-867A-2BF17C8FA0EA}"/>
          </ac:spMkLst>
        </pc:spChg>
      </pc:sldChg>
      <pc:sldChg chg="modSp">
        <pc:chgData name="Alexa Goff" userId="438a6eee-fc68-448b-aaf9-94f4a5c4e9b2" providerId="ADAL" clId="{6DCFF249-AA3B-4FAC-9DFA-1C70DD67D733}" dt="2023-04-25T00:12:03.429" v="10" actId="1076"/>
        <pc:sldMkLst>
          <pc:docMk/>
          <pc:sldMk cId="746165883" sldId="305"/>
        </pc:sldMkLst>
        <pc:spChg chg="mod">
          <ac:chgData name="Alexa Goff" userId="438a6eee-fc68-448b-aaf9-94f4a5c4e9b2" providerId="ADAL" clId="{6DCFF249-AA3B-4FAC-9DFA-1C70DD67D733}" dt="2023-04-25T00:12:03.429" v="10" actId="1076"/>
          <ac:spMkLst>
            <pc:docMk/>
            <pc:sldMk cId="746165883" sldId="305"/>
            <ac:spMk id="12" creationId="{5196CD2D-54AF-4DB4-AE59-7A2C5C9DA2C0}"/>
          </ac:spMkLst>
        </pc:spChg>
      </pc:sldChg>
      <pc:sldChg chg="ord">
        <pc:chgData name="Alexa Goff" userId="438a6eee-fc68-448b-aaf9-94f4a5c4e9b2" providerId="ADAL" clId="{6DCFF249-AA3B-4FAC-9DFA-1C70DD67D733}" dt="2023-04-25T00:39:50.903" v="108"/>
        <pc:sldMkLst>
          <pc:docMk/>
          <pc:sldMk cId="3387051746" sldId="385"/>
        </pc:sldMkLst>
      </pc:sldChg>
      <pc:sldChg chg="addSp delSp modSp">
        <pc:chgData name="Alexa Goff" userId="438a6eee-fc68-448b-aaf9-94f4a5c4e9b2" providerId="ADAL" clId="{6DCFF249-AA3B-4FAC-9DFA-1C70DD67D733}" dt="2023-04-25T00:35:52.130" v="107" actId="108"/>
        <pc:sldMkLst>
          <pc:docMk/>
          <pc:sldMk cId="1379109835" sldId="386"/>
        </pc:sldMkLst>
        <pc:spChg chg="mod">
          <ac:chgData name="Alexa Goff" userId="438a6eee-fc68-448b-aaf9-94f4a5c4e9b2" providerId="ADAL" clId="{6DCFF249-AA3B-4FAC-9DFA-1C70DD67D733}" dt="2023-04-25T00:35:52.130" v="107" actId="108"/>
          <ac:spMkLst>
            <pc:docMk/>
            <pc:sldMk cId="1379109835" sldId="386"/>
            <ac:spMk id="6" creationId="{F4092A1A-20B8-43C2-8202-6B07744C0254}"/>
          </ac:spMkLst>
        </pc:spChg>
        <pc:picChg chg="add mod">
          <ac:chgData name="Alexa Goff" userId="438a6eee-fc68-448b-aaf9-94f4a5c4e9b2" providerId="ADAL" clId="{6DCFF249-AA3B-4FAC-9DFA-1C70DD67D733}" dt="2023-04-25T00:29:15.352" v="53"/>
          <ac:picMkLst>
            <pc:docMk/>
            <pc:sldMk cId="1379109835" sldId="386"/>
            <ac:picMk id="4" creationId="{98D5F159-B0BC-4360-AD97-8315B0337755}"/>
          </ac:picMkLst>
        </pc:picChg>
        <pc:picChg chg="del">
          <ac:chgData name="Alexa Goff" userId="438a6eee-fc68-448b-aaf9-94f4a5c4e9b2" providerId="ADAL" clId="{6DCFF249-AA3B-4FAC-9DFA-1C70DD67D733}" dt="2023-04-25T00:29:15.076" v="51"/>
          <ac:picMkLst>
            <pc:docMk/>
            <pc:sldMk cId="1379109835" sldId="386"/>
            <ac:picMk id="5" creationId="{46A335F7-7012-41ED-90F7-51F42D983882}"/>
          </ac:picMkLst>
        </pc:picChg>
      </pc:sldChg>
      <pc:sldChg chg="add del">
        <pc:chgData name="Alexa Goff" userId="438a6eee-fc68-448b-aaf9-94f4a5c4e9b2" providerId="ADAL" clId="{6DCFF249-AA3B-4FAC-9DFA-1C70DD67D733}" dt="2023-04-25T00:09:55.228" v="8" actId="2696"/>
        <pc:sldMkLst>
          <pc:docMk/>
          <pc:sldMk cId="1834277861" sldId="387"/>
        </pc:sldMkLst>
      </pc:sldChg>
      <pc:sldChg chg="modSp add del">
        <pc:chgData name="Alexa Goff" userId="438a6eee-fc68-448b-aaf9-94f4a5c4e9b2" providerId="ADAL" clId="{6DCFF249-AA3B-4FAC-9DFA-1C70DD67D733}" dt="2023-04-25T00:27:32.604" v="46" actId="2696"/>
        <pc:sldMkLst>
          <pc:docMk/>
          <pc:sldMk cId="4027785121" sldId="388"/>
        </pc:sldMkLst>
        <pc:spChg chg="mod">
          <ac:chgData name="Alexa Goff" userId="438a6eee-fc68-448b-aaf9-94f4a5c4e9b2" providerId="ADAL" clId="{6DCFF249-AA3B-4FAC-9DFA-1C70DD67D733}" dt="2023-04-25T00:27:20.784" v="42" actId="27636"/>
          <ac:spMkLst>
            <pc:docMk/>
            <pc:sldMk cId="4027785121" sldId="388"/>
            <ac:spMk id="3" creationId="{F372CA75-B73A-C4A3-FD68-E7B4444F2AE7}"/>
          </ac:spMkLst>
        </pc:spChg>
      </pc:sldChg>
      <pc:sldChg chg="modSp add">
        <pc:chgData name="Alexa Goff" userId="438a6eee-fc68-448b-aaf9-94f4a5c4e9b2" providerId="ADAL" clId="{6DCFF249-AA3B-4FAC-9DFA-1C70DD67D733}" dt="2023-04-25T00:27:22.482" v="44" actId="27636"/>
        <pc:sldMkLst>
          <pc:docMk/>
          <pc:sldMk cId="2293076984" sldId="389"/>
        </pc:sldMkLst>
        <pc:spChg chg="mod">
          <ac:chgData name="Alexa Goff" userId="438a6eee-fc68-448b-aaf9-94f4a5c4e9b2" providerId="ADAL" clId="{6DCFF249-AA3B-4FAC-9DFA-1C70DD67D733}" dt="2023-04-25T00:27:22.482" v="44" actId="27636"/>
          <ac:spMkLst>
            <pc:docMk/>
            <pc:sldMk cId="2293076984" sldId="389"/>
            <ac:spMk id="3" creationId="{F372CA75-B73A-C4A3-FD68-E7B4444F2AE7}"/>
          </ac:spMkLst>
        </pc:spChg>
      </pc:sldChg>
      <pc:sldChg chg="modSp add del ord">
        <pc:chgData name="Alexa Goff" userId="438a6eee-fc68-448b-aaf9-94f4a5c4e9b2" providerId="ADAL" clId="{6DCFF249-AA3B-4FAC-9DFA-1C70DD67D733}" dt="2023-04-25T00:34:35.784" v="97" actId="2696"/>
        <pc:sldMkLst>
          <pc:docMk/>
          <pc:sldMk cId="1574079124" sldId="390"/>
        </pc:sldMkLst>
        <pc:spChg chg="mod">
          <ac:chgData name="Alexa Goff" userId="438a6eee-fc68-448b-aaf9-94f4a5c4e9b2" providerId="ADAL" clId="{6DCFF249-AA3B-4FAC-9DFA-1C70DD67D733}" dt="2023-04-25T00:31:40.353" v="70" actId="20577"/>
          <ac:spMkLst>
            <pc:docMk/>
            <pc:sldMk cId="1574079124" sldId="390"/>
            <ac:spMk id="3" creationId="{F372CA75-B73A-C4A3-FD68-E7B4444F2AE7}"/>
          </ac:spMkLst>
        </pc:spChg>
      </pc:sldChg>
      <pc:sldChg chg="addSp delSp modSp add">
        <pc:chgData name="Alexa Goff" userId="438a6eee-fc68-448b-aaf9-94f4a5c4e9b2" providerId="ADAL" clId="{6DCFF249-AA3B-4FAC-9DFA-1C70DD67D733}" dt="2023-04-25T00:42:53.293" v="125" actId="478"/>
        <pc:sldMkLst>
          <pc:docMk/>
          <pc:sldMk cId="1965596754" sldId="390"/>
        </pc:sldMkLst>
        <pc:spChg chg="del mod">
          <ac:chgData name="Alexa Goff" userId="438a6eee-fc68-448b-aaf9-94f4a5c4e9b2" providerId="ADAL" clId="{6DCFF249-AA3B-4FAC-9DFA-1C70DD67D733}" dt="2023-04-25T00:42:51.547" v="124" actId="478"/>
          <ac:spMkLst>
            <pc:docMk/>
            <pc:sldMk cId="1965596754" sldId="390"/>
            <ac:spMk id="3" creationId="{F372CA75-B73A-C4A3-FD68-E7B4444F2AE7}"/>
          </ac:spMkLst>
        </pc:spChg>
        <pc:spChg chg="mod">
          <ac:chgData name="Alexa Goff" userId="438a6eee-fc68-448b-aaf9-94f4a5c4e9b2" providerId="ADAL" clId="{6DCFF249-AA3B-4FAC-9DFA-1C70DD67D733}" dt="2023-04-25T00:34:57.627" v="102" actId="2710"/>
          <ac:spMkLst>
            <pc:docMk/>
            <pc:sldMk cId="1965596754" sldId="390"/>
            <ac:spMk id="6" creationId="{9A076F49-8721-49F3-B087-4844B9A4527B}"/>
          </ac:spMkLst>
        </pc:spChg>
        <pc:spChg chg="add del mod">
          <ac:chgData name="Alexa Goff" userId="438a6eee-fc68-448b-aaf9-94f4a5c4e9b2" providerId="ADAL" clId="{6DCFF249-AA3B-4FAC-9DFA-1C70DD67D733}" dt="2023-04-25T00:42:53.293" v="125" actId="478"/>
          <ac:spMkLst>
            <pc:docMk/>
            <pc:sldMk cId="1965596754" sldId="390"/>
            <ac:spMk id="7" creationId="{6F869D0F-EEF9-4D82-8D64-471B6F1C782C}"/>
          </ac:spMkLst>
        </pc:spChg>
        <pc:spChg chg="mod">
          <ac:chgData name="Alexa Goff" userId="438a6eee-fc68-448b-aaf9-94f4a5c4e9b2" providerId="ADAL" clId="{6DCFF249-AA3B-4FAC-9DFA-1C70DD67D733}" dt="2023-04-25T00:35:05.053" v="104" actId="14100"/>
          <ac:spMkLst>
            <pc:docMk/>
            <pc:sldMk cId="1965596754" sldId="390"/>
            <ac:spMk id="9" creationId="{26FA3496-805F-44C5-90E1-0997D4CD002B}"/>
          </ac:spMkLst>
        </pc:spChg>
        <pc:spChg chg="mod">
          <ac:chgData name="Alexa Goff" userId="438a6eee-fc68-448b-aaf9-94f4a5c4e9b2" providerId="ADAL" clId="{6DCFF249-AA3B-4FAC-9DFA-1C70DD67D733}" dt="2023-04-25T00:35:12.862" v="106" actId="14100"/>
          <ac:spMkLst>
            <pc:docMk/>
            <pc:sldMk cId="1965596754" sldId="390"/>
            <ac:spMk id="10" creationId="{554B7103-723C-484E-B7EB-DE5CDC0CAED6}"/>
          </ac:spMkLst>
        </pc:spChg>
      </pc:sldChg>
      <pc:sldChg chg="addSp modSp add del ord setBg">
        <pc:chgData name="Alexa Goff" userId="438a6eee-fc68-448b-aaf9-94f4a5c4e9b2" providerId="ADAL" clId="{6DCFF249-AA3B-4FAC-9DFA-1C70DD67D733}" dt="2023-04-25T00:34:35.795" v="98" actId="2696"/>
        <pc:sldMkLst>
          <pc:docMk/>
          <pc:sldMk cId="506667167" sldId="391"/>
        </pc:sldMkLst>
        <pc:spChg chg="add mod">
          <ac:chgData name="Alexa Goff" userId="438a6eee-fc68-448b-aaf9-94f4a5c4e9b2" providerId="ADAL" clId="{6DCFF249-AA3B-4FAC-9DFA-1C70DD67D733}" dt="2023-04-25T00:34:13.292" v="86" actId="207"/>
          <ac:spMkLst>
            <pc:docMk/>
            <pc:sldMk cId="506667167" sldId="391"/>
            <ac:spMk id="6" creationId="{175581A3-2984-4808-9E6E-E70788B75989}"/>
          </ac:spMkLst>
        </pc:spChg>
        <pc:spChg chg="add mod">
          <ac:chgData name="Alexa Goff" userId="438a6eee-fc68-448b-aaf9-94f4a5c4e9b2" providerId="ADAL" clId="{6DCFF249-AA3B-4FAC-9DFA-1C70DD67D733}" dt="2023-04-25T00:34:13.346" v="95" actId="947"/>
          <ac:spMkLst>
            <pc:docMk/>
            <pc:sldMk cId="506667167" sldId="391"/>
            <ac:spMk id="7" creationId="{1EFFEF93-35B8-4625-88F1-BACC6296E6E4}"/>
          </ac:spMkLst>
        </pc:spChg>
        <pc:picChg chg="add mod">
          <ac:chgData name="Alexa Goff" userId="438a6eee-fc68-448b-aaf9-94f4a5c4e9b2" providerId="ADAL" clId="{6DCFF249-AA3B-4FAC-9DFA-1C70DD67D733}" dt="2023-04-25T00:34:13.102" v="76"/>
          <ac:picMkLst>
            <pc:docMk/>
            <pc:sldMk cId="506667167" sldId="391"/>
            <ac:picMk id="3" creationId="{5B0EADEF-21E1-4504-85D2-7B9CB15D0A8F}"/>
          </ac:picMkLst>
        </pc:picChg>
        <pc:picChg chg="add mod">
          <ac:chgData name="Alexa Goff" userId="438a6eee-fc68-448b-aaf9-94f4a5c4e9b2" providerId="ADAL" clId="{6DCFF249-AA3B-4FAC-9DFA-1C70DD67D733}" dt="2023-04-25T00:34:13.159" v="78"/>
          <ac:picMkLst>
            <pc:docMk/>
            <pc:sldMk cId="506667167" sldId="391"/>
            <ac:picMk id="5" creationId="{5AC4816E-4D72-4EBC-848B-CACE003447B3}"/>
          </ac:picMkLst>
        </pc:picChg>
      </pc:sldChg>
      <pc:sldChg chg="add setBg">
        <pc:chgData name="Alexa Goff" userId="438a6eee-fc68-448b-aaf9-94f4a5c4e9b2" providerId="ADAL" clId="{6DCFF249-AA3B-4FAC-9DFA-1C70DD67D733}" dt="2023-04-25T00:34:38.652" v="99"/>
        <pc:sldMkLst>
          <pc:docMk/>
          <pc:sldMk cId="2542881989" sldId="391"/>
        </pc:sldMkLst>
      </pc:sldChg>
    </pc:docChg>
  </pc:docChgLst>
  <pc:docChgLst>
    <pc:chgData clId="Web-{535F98EA-4770-0499-F8CF-C7951FAE3E66}"/>
    <pc:docChg chg="modSld">
      <pc:chgData name="" userId="" providerId="" clId="Web-{535F98EA-4770-0499-F8CF-C7951FAE3E66}" dt="2023-05-09T20:38:12.569" v="5"/>
      <pc:docMkLst>
        <pc:docMk/>
      </pc:docMkLst>
      <pc:sldChg chg="delSp">
        <pc:chgData name="" userId="" providerId="" clId="Web-{535F98EA-4770-0499-F8CF-C7951FAE3E66}" dt="2023-05-09T20:38:10.553" v="4"/>
        <pc:sldMkLst>
          <pc:docMk/>
          <pc:sldMk cId="2918940507" sldId="293"/>
        </pc:sldMkLst>
        <pc:spChg chg="del">
          <ac:chgData name="" userId="" providerId="" clId="Web-{535F98EA-4770-0499-F8CF-C7951FAE3E66}" dt="2023-05-09T20:38:10.522" v="2"/>
          <ac:spMkLst>
            <pc:docMk/>
            <pc:sldMk cId="2918940507" sldId="293"/>
            <ac:spMk id="5" creationId="{C348E845-35D7-4B32-B261-DDC37B943ED2}"/>
          </ac:spMkLst>
        </pc:spChg>
        <pc:spChg chg="del">
          <ac:chgData name="" userId="" providerId="" clId="Web-{535F98EA-4770-0499-F8CF-C7951FAE3E66}" dt="2023-05-09T20:38:10.553" v="4"/>
          <ac:spMkLst>
            <pc:docMk/>
            <pc:sldMk cId="2918940507" sldId="293"/>
            <ac:spMk id="6" creationId="{9A076F49-8721-49F3-B087-4844B9A4527B}"/>
          </ac:spMkLst>
        </pc:spChg>
        <pc:spChg chg="del">
          <ac:chgData name="" userId="" providerId="" clId="Web-{535F98EA-4770-0499-F8CF-C7951FAE3E66}" dt="2023-05-09T20:38:10.522" v="1"/>
          <ac:spMkLst>
            <pc:docMk/>
            <pc:sldMk cId="2918940507" sldId="293"/>
            <ac:spMk id="9" creationId="{26FA3496-805F-44C5-90E1-0997D4CD002B}"/>
          </ac:spMkLst>
        </pc:spChg>
        <pc:spChg chg="del">
          <ac:chgData name="" userId="" providerId="" clId="Web-{535F98EA-4770-0499-F8CF-C7951FAE3E66}" dt="2023-05-09T20:38:10.522" v="0"/>
          <ac:spMkLst>
            <pc:docMk/>
            <pc:sldMk cId="2918940507" sldId="293"/>
            <ac:spMk id="10" creationId="{554B7103-723C-484E-B7EB-DE5CDC0CAED6}"/>
          </ac:spMkLst>
        </pc:spChg>
        <pc:picChg chg="del">
          <ac:chgData name="" userId="" providerId="" clId="Web-{535F98EA-4770-0499-F8CF-C7951FAE3E66}" dt="2023-05-09T20:38:10.522" v="3"/>
          <ac:picMkLst>
            <pc:docMk/>
            <pc:sldMk cId="2918940507" sldId="293"/>
            <ac:picMk id="4" creationId="{A9D6F361-B046-42FD-9FAB-7C45B37F8A24}"/>
          </ac:picMkLst>
        </pc:picChg>
      </pc:sldChg>
      <pc:sldChg chg="delSp">
        <pc:chgData name="" userId="" providerId="" clId="Web-{535F98EA-4770-0499-F8CF-C7951FAE3E66}" dt="2023-05-09T20:38:12.569" v="5"/>
        <pc:sldMkLst>
          <pc:docMk/>
          <pc:sldMk cId="2293076984" sldId="389"/>
        </pc:sldMkLst>
        <pc:picChg chg="del">
          <ac:chgData name="" userId="" providerId="" clId="Web-{535F98EA-4770-0499-F8CF-C7951FAE3E66}" dt="2023-05-09T20:38:12.569" v="5"/>
          <ac:picMkLst>
            <pc:docMk/>
            <pc:sldMk cId="2293076984" sldId="389"/>
            <ac:picMk id="4" creationId="{A9D6F361-B046-42FD-9FAB-7C45B37F8A24}"/>
          </ac:picMkLst>
        </pc:picChg>
      </pc:sldChg>
    </pc:docChg>
  </pc:docChgLst>
  <pc:docChgLst>
    <pc:chgData name="Alexa Goff" userId="S::agoff@uoregon.edu::438a6eee-fc68-448b-aaf9-94f4a5c4e9b2" providerId="AD" clId="Web-{3E9554E1-2128-7165-A3D0-31744A1B6C35}"/>
    <pc:docChg chg="modSld">
      <pc:chgData name="Alexa Goff" userId="S::agoff@uoregon.edu::438a6eee-fc68-448b-aaf9-94f4a5c4e9b2" providerId="AD" clId="Web-{3E9554E1-2128-7165-A3D0-31744A1B6C35}" dt="2023-04-27T17:09:56.920" v="76" actId="14100"/>
      <pc:docMkLst>
        <pc:docMk/>
      </pc:docMkLst>
      <pc:sldChg chg="addSp delSp modSp">
        <pc:chgData name="Alexa Goff" userId="S::agoff@uoregon.edu::438a6eee-fc68-448b-aaf9-94f4a5c4e9b2" providerId="AD" clId="Web-{3E9554E1-2128-7165-A3D0-31744A1B6C35}" dt="2023-04-27T17:09:56.920" v="76" actId="14100"/>
        <pc:sldMkLst>
          <pc:docMk/>
          <pc:sldMk cId="337980340" sldId="327"/>
        </pc:sldMkLst>
        <pc:spChg chg="add mod">
          <ac:chgData name="Alexa Goff" userId="S::agoff@uoregon.edu::438a6eee-fc68-448b-aaf9-94f4a5c4e9b2" providerId="AD" clId="Web-{3E9554E1-2128-7165-A3D0-31744A1B6C35}" dt="2023-04-27T17:08:56.355" v="73" actId="1076"/>
          <ac:spMkLst>
            <pc:docMk/>
            <pc:sldMk cId="337980340" sldId="327"/>
            <ac:spMk id="6" creationId="{DF054DF0-0648-F352-6E22-A8D513E092DA}"/>
          </ac:spMkLst>
        </pc:spChg>
        <pc:spChg chg="add mod">
          <ac:chgData name="Alexa Goff" userId="S::agoff@uoregon.edu::438a6eee-fc68-448b-aaf9-94f4a5c4e9b2" providerId="AD" clId="Web-{3E9554E1-2128-7165-A3D0-31744A1B6C35}" dt="2023-04-27T17:06:46.491" v="50" actId="1076"/>
          <ac:spMkLst>
            <pc:docMk/>
            <pc:sldMk cId="337980340" sldId="327"/>
            <ac:spMk id="8" creationId="{DE44B7FF-3857-C239-4FB5-E9B8C9FC3422}"/>
          </ac:spMkLst>
        </pc:spChg>
        <pc:spChg chg="mod">
          <ac:chgData name="Alexa Goff" userId="S::agoff@uoregon.edu::438a6eee-fc68-448b-aaf9-94f4a5c4e9b2" providerId="AD" clId="Web-{3E9554E1-2128-7165-A3D0-31744A1B6C35}" dt="2023-04-27T17:09:56.920" v="76" actId="14100"/>
          <ac:spMkLst>
            <pc:docMk/>
            <pc:sldMk cId="337980340" sldId="327"/>
            <ac:spMk id="9" creationId="{DC0C21FB-FD6F-A39D-1424-E452527025B6}"/>
          </ac:spMkLst>
        </pc:spChg>
        <pc:spChg chg="add del mod">
          <ac:chgData name="Alexa Goff" userId="S::agoff@uoregon.edu::438a6eee-fc68-448b-aaf9-94f4a5c4e9b2" providerId="AD" clId="Web-{3E9554E1-2128-7165-A3D0-31744A1B6C35}" dt="2023-04-27T17:06:57.851" v="54"/>
          <ac:spMkLst>
            <pc:docMk/>
            <pc:sldMk cId="337980340" sldId="327"/>
            <ac:spMk id="11" creationId="{4BB1FB3B-52EC-1AB2-6585-4F18E45609F0}"/>
          </ac:spMkLst>
        </pc:spChg>
        <pc:spChg chg="add mod">
          <ac:chgData name="Alexa Goff" userId="S::agoff@uoregon.edu::438a6eee-fc68-448b-aaf9-94f4a5c4e9b2" providerId="AD" clId="Web-{3E9554E1-2128-7165-A3D0-31744A1B6C35}" dt="2023-04-27T17:09:09.402" v="75" actId="1076"/>
          <ac:spMkLst>
            <pc:docMk/>
            <pc:sldMk cId="337980340" sldId="327"/>
            <ac:spMk id="13" creationId="{44D49968-F800-B27F-6486-2DA36B524B19}"/>
          </ac:spMkLst>
        </pc:spChg>
        <pc:spChg chg="add mod">
          <ac:chgData name="Alexa Goff" userId="S::agoff@uoregon.edu::438a6eee-fc68-448b-aaf9-94f4a5c4e9b2" providerId="AD" clId="Web-{3E9554E1-2128-7165-A3D0-31744A1B6C35}" dt="2023-04-27T17:08:18.744" v="69" actId="14100"/>
          <ac:spMkLst>
            <pc:docMk/>
            <pc:sldMk cId="337980340" sldId="327"/>
            <ac:spMk id="15" creationId="{EEF87815-D2D6-EFE0-1DC3-C9CD73E0362D}"/>
          </ac:spMkLst>
        </pc:spChg>
        <pc:picChg chg="add mod">
          <ac:chgData name="Alexa Goff" userId="S::agoff@uoregon.edu::438a6eee-fc68-448b-aaf9-94f4a5c4e9b2" providerId="AD" clId="Web-{3E9554E1-2128-7165-A3D0-31744A1B6C35}" dt="2023-04-27T17:06:38.991" v="46" actId="1076"/>
          <ac:picMkLst>
            <pc:docMk/>
            <pc:sldMk cId="337980340" sldId="327"/>
            <ac:picMk id="3" creationId="{C58CF974-09AF-6810-7F5D-8AC71AFEEC26}"/>
          </ac:picMkLst>
        </pc:picChg>
        <pc:picChg chg="add del mod">
          <ac:chgData name="Alexa Goff" userId="S::agoff@uoregon.edu::438a6eee-fc68-448b-aaf9-94f4a5c4e9b2" providerId="AD" clId="Web-{3E9554E1-2128-7165-A3D0-31744A1B6C35}" dt="2023-04-27T17:04:06.001" v="18"/>
          <ac:picMkLst>
            <pc:docMk/>
            <pc:sldMk cId="337980340" sldId="327"/>
            <ac:picMk id="4" creationId="{D63F55D7-577F-85A5-C73B-F0C269952E1F}"/>
          </ac:picMkLst>
        </pc:picChg>
        <pc:picChg chg="add mod">
          <ac:chgData name="Alexa Goff" userId="S::agoff@uoregon.edu::438a6eee-fc68-448b-aaf9-94f4a5c4e9b2" providerId="AD" clId="Web-{3E9554E1-2128-7165-A3D0-31744A1B6C35}" dt="2023-04-27T17:08:54.183" v="72" actId="1076"/>
          <ac:picMkLst>
            <pc:docMk/>
            <pc:sldMk cId="337980340" sldId="327"/>
            <ac:picMk id="5" creationId="{1DDED142-FE74-BF74-4A1D-02EDC20833EC}"/>
          </ac:picMkLst>
        </pc:picChg>
        <pc:picChg chg="mod">
          <ac:chgData name="Alexa Goff" userId="S::agoff@uoregon.edu::438a6eee-fc68-448b-aaf9-94f4a5c4e9b2" providerId="AD" clId="Web-{3E9554E1-2128-7165-A3D0-31744A1B6C35}" dt="2023-04-27T17:07:08.758" v="55" actId="1076"/>
          <ac:picMkLst>
            <pc:docMk/>
            <pc:sldMk cId="337980340" sldId="327"/>
            <ac:picMk id="7" creationId="{A8BFADA6-F13B-8E11-17ED-08D2EFDCF205}"/>
          </ac:picMkLst>
        </pc:picChg>
      </pc:sldChg>
    </pc:docChg>
  </pc:docChgLst>
  <pc:docChgLst>
    <pc:chgData name="Alexa Goff" userId="S::agoff@uoregon.edu::438a6eee-fc68-448b-aaf9-94f4a5c4e9b2" providerId="AD" clId="Web-{0C5AD9E4-6673-D6C1-FCAD-FE351EC39BF2}"/>
    <pc:docChg chg="modSld">
      <pc:chgData name="Alexa Goff" userId="S::agoff@uoregon.edu::438a6eee-fc68-448b-aaf9-94f4a5c4e9b2" providerId="AD" clId="Web-{0C5AD9E4-6673-D6C1-FCAD-FE351EC39BF2}" dt="2023-04-25T18:02:56.109" v="158"/>
      <pc:docMkLst>
        <pc:docMk/>
      </pc:docMkLst>
      <pc:sldChg chg="addSp modSp">
        <pc:chgData name="Alexa Goff" userId="S::agoff@uoregon.edu::438a6eee-fc68-448b-aaf9-94f4a5c4e9b2" providerId="AD" clId="Web-{0C5AD9E4-6673-D6C1-FCAD-FE351EC39BF2}" dt="2023-04-25T18:02:56.109" v="158"/>
        <pc:sldMkLst>
          <pc:docMk/>
          <pc:sldMk cId="746165883" sldId="305"/>
        </pc:sldMkLst>
        <pc:spChg chg="add mod">
          <ac:chgData name="Alexa Goff" userId="S::agoff@uoregon.edu::438a6eee-fc68-448b-aaf9-94f4a5c4e9b2" providerId="AD" clId="Web-{0C5AD9E4-6673-D6C1-FCAD-FE351EC39BF2}" dt="2023-04-25T17:52:53.736" v="132" actId="20577"/>
          <ac:spMkLst>
            <pc:docMk/>
            <pc:sldMk cId="746165883" sldId="305"/>
            <ac:spMk id="2" creationId="{9698877F-26F9-B8FB-DA9B-5FAA99AD3981}"/>
          </ac:spMkLst>
        </pc:spChg>
        <pc:spChg chg="add mod">
          <ac:chgData name="Alexa Goff" userId="S::agoff@uoregon.edu::438a6eee-fc68-448b-aaf9-94f4a5c4e9b2" providerId="AD" clId="Web-{0C5AD9E4-6673-D6C1-FCAD-FE351EC39BF2}" dt="2023-04-25T17:51:22.265" v="118" actId="1076"/>
          <ac:spMkLst>
            <pc:docMk/>
            <pc:sldMk cId="746165883" sldId="305"/>
            <ac:spMk id="3" creationId="{269A56EB-D29C-258A-5F16-E2DDF6A873BC}"/>
          </ac:spMkLst>
        </pc:spChg>
        <pc:spChg chg="add mod">
          <ac:chgData name="Alexa Goff" userId="S::agoff@uoregon.edu::438a6eee-fc68-448b-aaf9-94f4a5c4e9b2" providerId="AD" clId="Web-{0C5AD9E4-6673-D6C1-FCAD-FE351EC39BF2}" dt="2023-04-25T17:53:39.456" v="136" actId="20577"/>
          <ac:spMkLst>
            <pc:docMk/>
            <pc:sldMk cId="746165883" sldId="305"/>
            <ac:spMk id="5" creationId="{03B81BB5-63D8-D3E5-392B-EB60E7184542}"/>
          </ac:spMkLst>
        </pc:spChg>
        <pc:spChg chg="add mod ord">
          <ac:chgData name="Alexa Goff" userId="S::agoff@uoregon.edu::438a6eee-fc68-448b-aaf9-94f4a5c4e9b2" providerId="AD" clId="Web-{0C5AD9E4-6673-D6C1-FCAD-FE351EC39BF2}" dt="2023-04-25T18:02:56.109" v="158"/>
          <ac:spMkLst>
            <pc:docMk/>
            <pc:sldMk cId="746165883" sldId="305"/>
            <ac:spMk id="6" creationId="{6EEA6A71-F58A-139C-3A74-23D8709C5B48}"/>
          </ac:spMkLst>
        </pc:spChg>
        <pc:spChg chg="add mod ord">
          <ac:chgData name="Alexa Goff" userId="S::agoff@uoregon.edu::438a6eee-fc68-448b-aaf9-94f4a5c4e9b2" providerId="AD" clId="Web-{0C5AD9E4-6673-D6C1-FCAD-FE351EC39BF2}" dt="2023-04-25T18:01:26.935" v="155"/>
          <ac:spMkLst>
            <pc:docMk/>
            <pc:sldMk cId="746165883" sldId="305"/>
            <ac:spMk id="7" creationId="{2F11A29F-23FA-A699-6365-0DE24D30AF54}"/>
          </ac:spMkLst>
        </pc:spChg>
        <pc:spChg chg="mod">
          <ac:chgData name="Alexa Goff" userId="S::agoff@uoregon.edu::438a6eee-fc68-448b-aaf9-94f4a5c4e9b2" providerId="AD" clId="Web-{0C5AD9E4-6673-D6C1-FCAD-FE351EC39BF2}" dt="2023-04-25T18:01:01.278" v="152" actId="1076"/>
          <ac:spMkLst>
            <pc:docMk/>
            <pc:sldMk cId="746165883" sldId="305"/>
            <ac:spMk id="12" creationId="{5196CD2D-54AF-4DB4-AE59-7A2C5C9DA2C0}"/>
          </ac:spMkLst>
        </pc:spChg>
      </pc:sldChg>
      <pc:sldChg chg="modSp">
        <pc:chgData name="Alexa Goff" userId="S::agoff@uoregon.edu::438a6eee-fc68-448b-aaf9-94f4a5c4e9b2" providerId="AD" clId="Web-{0C5AD9E4-6673-D6C1-FCAD-FE351EC39BF2}" dt="2023-04-25T17:59:10.025" v="145" actId="20577"/>
        <pc:sldMkLst>
          <pc:docMk/>
          <pc:sldMk cId="2293076984" sldId="389"/>
        </pc:sldMkLst>
        <pc:spChg chg="mod">
          <ac:chgData name="Alexa Goff" userId="S::agoff@uoregon.edu::438a6eee-fc68-448b-aaf9-94f4a5c4e9b2" providerId="AD" clId="Web-{0C5AD9E4-6673-D6C1-FCAD-FE351EC39BF2}" dt="2023-04-25T17:59:10.025" v="145" actId="20577"/>
          <ac:spMkLst>
            <pc:docMk/>
            <pc:sldMk cId="2293076984" sldId="389"/>
            <ac:spMk id="6" creationId="{9A076F49-8721-49F3-B087-4844B9A4527B}"/>
          </ac:spMkLst>
        </pc:spChg>
      </pc:sldChg>
    </pc:docChg>
  </pc:docChgLst>
  <pc:docChgLst>
    <pc:chgData name="Austin Munsell" userId="S::amunsell@uoregon.edu::6e395da6-1f3e-48c1-9b4f-2fc3adb916cd" providerId="AD" clId="Web-{FF444A1D-E7E0-098B-62FE-871B456356A3}"/>
    <pc:docChg chg="delSld modSection">
      <pc:chgData name="Austin Munsell" userId="S::amunsell@uoregon.edu::6e395da6-1f3e-48c1-9b4f-2fc3adb916cd" providerId="AD" clId="Web-{FF444A1D-E7E0-098B-62FE-871B456356A3}" dt="2023-04-25T02:43:01.144" v="2"/>
      <pc:docMkLst>
        <pc:docMk/>
      </pc:docMkLst>
      <pc:sldChg chg="del">
        <pc:chgData name="Austin Munsell" userId="S::amunsell@uoregon.edu::6e395da6-1f3e-48c1-9b4f-2fc3adb916cd" providerId="AD" clId="Web-{FF444A1D-E7E0-098B-62FE-871B456356A3}" dt="2023-04-25T02:42:56.066" v="0"/>
        <pc:sldMkLst>
          <pc:docMk/>
          <pc:sldMk cId="3741743739" sldId="321"/>
        </pc:sldMkLst>
      </pc:sldChg>
      <pc:sldChg chg="del">
        <pc:chgData name="Austin Munsell" userId="S::amunsell@uoregon.edu::6e395da6-1f3e-48c1-9b4f-2fc3adb916cd" providerId="AD" clId="Web-{FF444A1D-E7E0-098B-62FE-871B456356A3}" dt="2023-04-25T02:43:01.144" v="2"/>
        <pc:sldMkLst>
          <pc:docMk/>
          <pc:sldMk cId="2854930176" sldId="333"/>
        </pc:sldMkLst>
      </pc:sldChg>
      <pc:sldChg chg="del">
        <pc:chgData name="Austin Munsell" userId="S::amunsell@uoregon.edu::6e395da6-1f3e-48c1-9b4f-2fc3adb916cd" providerId="AD" clId="Web-{FF444A1D-E7E0-098B-62FE-871B456356A3}" dt="2023-04-25T02:42:58.644" v="1"/>
        <pc:sldMkLst>
          <pc:docMk/>
          <pc:sldMk cId="2301793679" sldId="3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7FC8D5-5B4A-43BB-B18A-F08E661C5B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953B84-3257-4498-9F89-BCDA416BA2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747FCF-D961-4961-96F5-F2A3E6B90A94}" type="datetimeFigureOut">
              <a:rPr lang="en-US" smtClean="0"/>
              <a:t>5/9/2023</a:t>
            </a:fld>
            <a:endParaRPr lang="en-US"/>
          </a:p>
        </p:txBody>
      </p:sp>
      <p:sp>
        <p:nvSpPr>
          <p:cNvPr id="4" name="Footer Placeholder 3">
            <a:extLst>
              <a:ext uri="{FF2B5EF4-FFF2-40B4-BE49-F238E27FC236}">
                <a16:creationId xmlns:a16="http://schemas.microsoft.com/office/drawing/2014/main" id="{21EC0595-7A3B-43EE-84F1-DA709C68C9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E3C4B9-1BC4-43B4-A251-B43EA9CD00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19F413-F19C-43A9-9B3F-C61987ABEE83}" type="slidenum">
              <a:rPr lang="en-US" smtClean="0"/>
              <a:t>‹#›</a:t>
            </a:fld>
            <a:endParaRPr lang="en-US"/>
          </a:p>
        </p:txBody>
      </p:sp>
    </p:spTree>
    <p:extLst>
      <p:ext uri="{BB962C8B-B14F-4D97-AF65-F5344CB8AC3E}">
        <p14:creationId xmlns:p14="http://schemas.microsoft.com/office/powerpoint/2010/main" val="23203795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A2486-EED4-4B8E-8044-CF4639D19239}"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86F3BF-E23A-4FF2-B7BC-A68936889E7D}" type="slidenum">
              <a:rPr lang="en-US" smtClean="0"/>
              <a:t>‹#›</a:t>
            </a:fld>
            <a:endParaRPr lang="en-US"/>
          </a:p>
        </p:txBody>
      </p:sp>
    </p:spTree>
    <p:extLst>
      <p:ext uri="{BB962C8B-B14F-4D97-AF65-F5344CB8AC3E}">
        <p14:creationId xmlns:p14="http://schemas.microsoft.com/office/powerpoint/2010/main" val="37248982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Austin Munsell, Collections Manager at University of Oregon Special Collections and University Archives</a:t>
            </a:r>
          </a:p>
          <a:p>
            <a:r>
              <a:rPr lang="en-US" dirty="0"/>
              <a:t>My colleague and co-presenter is Alexa Goff, Accessioning and Processing Archivist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1</a:t>
            </a:fld>
            <a:endParaRPr lang="en-US"/>
          </a:p>
        </p:txBody>
      </p:sp>
    </p:spTree>
    <p:extLst>
      <p:ext uri="{BB962C8B-B14F-4D97-AF65-F5344CB8AC3E}">
        <p14:creationId xmlns:p14="http://schemas.microsoft.com/office/powerpoint/2010/main" val="2444708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what comes back is all the data for that record in something called JSON.   Just a machine readable view of all that data in the record.  This is just the very top of the record, obviously it is much larger than this, but this is what is passed back.  So, great, but then what?</a:t>
            </a:r>
          </a:p>
          <a:p>
            <a:endParaRPr lang="en-US">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13</a:t>
            </a:fld>
            <a:endParaRPr lang="en-US"/>
          </a:p>
        </p:txBody>
      </p:sp>
    </p:spTree>
    <p:extLst>
      <p:ext uri="{BB962C8B-B14F-4D97-AF65-F5344CB8AC3E}">
        <p14:creationId xmlns:p14="http://schemas.microsoft.com/office/powerpoint/2010/main" val="152627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now that I have that record I can change it, and pass it back to the API using POST,  </a:t>
            </a:r>
          </a:p>
          <a:p>
            <a:r>
              <a:rPr lang="en-US"/>
              <a:t>Post has two meanings: it can either mean create something new or update something that already exists.  And the meaning is comes from what you are trying to pass in and whether it already exists or not.  If I were trying to give this to </a:t>
            </a:r>
            <a:r>
              <a:rPr lang="en-US" err="1"/>
              <a:t>ArchivesSpace</a:t>
            </a:r>
            <a:r>
              <a:rPr lang="en-US"/>
              <a:t> as a new record, I wouldn’t add the slash 8689 at the end and </a:t>
            </a:r>
            <a:r>
              <a:rPr lang="en-US" err="1"/>
              <a:t>ArchivesSpace</a:t>
            </a:r>
            <a:r>
              <a:rPr lang="en-US"/>
              <a:t> would know we are trying to create something new.  But we have that unique ID number, so it knows we mean Ursula Le Guin Papers in UO </a:t>
            </a:r>
            <a:r>
              <a:rPr lang="en-US" err="1"/>
              <a:t>ArchivesSpace</a:t>
            </a:r>
            <a:r>
              <a:rPr lang="en-US"/>
              <a:t> speak, and that I want to change the title to the words something else in all caps. </a:t>
            </a:r>
            <a:endParaRPr lang="en-US">
              <a:cs typeface="Calibri"/>
            </a:endParaRPr>
          </a:p>
          <a:p>
            <a:r>
              <a:rPr lang="en-US"/>
              <a:t>You can picture that as one circuit, but we are talking about computers, so they can run these loops all day.  So, let’s say that instead of passing the ID for Ursula le </a:t>
            </a:r>
            <a:r>
              <a:rPr lang="en-US" err="1"/>
              <a:t>guin</a:t>
            </a:r>
            <a:r>
              <a:rPr lang="en-US"/>
              <a:t>, I pass it all the ids for every collection in our repository as a spreadsheet.  Well, then I can change every title to “Something Else” in one fell swoop.  So now we’re getting somewhere.</a:t>
            </a:r>
            <a:endParaRPr lang="en-US">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14</a:t>
            </a:fld>
            <a:endParaRPr lang="en-US"/>
          </a:p>
        </p:txBody>
      </p:sp>
    </p:spTree>
    <p:extLst>
      <p:ext uri="{BB962C8B-B14F-4D97-AF65-F5344CB8AC3E}">
        <p14:creationId xmlns:p14="http://schemas.microsoft.com/office/powerpoint/2010/main" val="2637094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once we've completed that circuit, </a:t>
            </a:r>
            <a:r>
              <a:rPr lang="en-US" dirty="0" err="1"/>
              <a:t>ArchivesSpace</a:t>
            </a:r>
            <a:r>
              <a:rPr lang="en-US" dirty="0"/>
              <a:t> will pass me back a message that the record was updated, again just like if I was using the staff interface.  </a:t>
            </a:r>
          </a:p>
          <a:p>
            <a:r>
              <a:rPr lang="en-US" dirty="0"/>
              <a:t>You can picture that as one circuit, but we are talking about computers, so they can run these loops all day.  So, let’s say that instead of passing the ID for Ursula le </a:t>
            </a:r>
            <a:r>
              <a:rPr lang="en-US" dirty="0" err="1"/>
              <a:t>guin</a:t>
            </a:r>
            <a:r>
              <a:rPr lang="en-US" dirty="0"/>
              <a:t>, I pass it all the ids for every collection in our repository as a spreadsheet.  Well, then I can change every title to “Something Else” in one fell swoop.  So now we’re getting somewhere.</a:t>
            </a:r>
            <a:endParaRPr lang="en-US" dirty="0">
              <a:cs typeface="Calibri"/>
            </a:endParaRPr>
          </a:p>
          <a:p>
            <a:r>
              <a:rPr lang="en-US" dirty="0"/>
              <a:t>Bricks and houses/buildings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15</a:t>
            </a:fld>
            <a:endParaRPr lang="en-US"/>
          </a:p>
        </p:txBody>
      </p:sp>
    </p:spTree>
    <p:extLst>
      <p:ext uri="{BB962C8B-B14F-4D97-AF65-F5344CB8AC3E}">
        <p14:creationId xmlns:p14="http://schemas.microsoft.com/office/powerpoint/2010/main" val="744794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API is a champ when handling any simple, repeated task.  Something with a starting point and an end point.  I have all of these records, and I want to create them or change them in some way.</a:t>
            </a:r>
          </a:p>
          <a:p>
            <a:r>
              <a:rPr lang="en-US"/>
              <a:t>If you want to build a tool that takes spreadsheets and turns them into records, this is how you do it.  I’m sure many of you are familiar with the Harvard Importer.  The same post something strategy in my diagram is exactly how that thing runs.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17</a:t>
            </a:fld>
            <a:endParaRPr lang="en-US"/>
          </a:p>
        </p:txBody>
      </p:sp>
    </p:spTree>
    <p:extLst>
      <p:ext uri="{BB962C8B-B14F-4D97-AF65-F5344CB8AC3E}">
        <p14:creationId xmlns:p14="http://schemas.microsoft.com/office/powerpoint/2010/main" val="401046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5 examples of varying complexity.  5 small to midsize houses we built.</a:t>
            </a:r>
          </a:p>
        </p:txBody>
      </p:sp>
      <p:sp>
        <p:nvSpPr>
          <p:cNvPr id="4" name="Slide Number Placeholder 3"/>
          <p:cNvSpPr>
            <a:spLocks noGrp="1"/>
          </p:cNvSpPr>
          <p:nvPr>
            <p:ph type="sldNum" sz="quarter" idx="5"/>
          </p:nvPr>
        </p:nvSpPr>
        <p:spPr/>
        <p:txBody>
          <a:bodyPr/>
          <a:lstStyle/>
          <a:p>
            <a:fld id="{0386F3BF-E23A-4FF2-B7BC-A68936889E7D}" type="slidenum">
              <a:rPr lang="en-US" smtClean="0"/>
              <a:t>18</a:t>
            </a:fld>
            <a:endParaRPr lang="en-US"/>
          </a:p>
        </p:txBody>
      </p:sp>
    </p:spTree>
    <p:extLst>
      <p:ext uri="{BB962C8B-B14F-4D97-AF65-F5344CB8AC3E}">
        <p14:creationId xmlns:p14="http://schemas.microsoft.com/office/powerpoint/2010/main" val="2235681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loop that I built to run over all our resource records after Language and Script of description became required fields.  </a:t>
            </a:r>
            <a:endParaRPr lang="en-US"/>
          </a:p>
          <a:p>
            <a:r>
              <a:rPr lang="en-US" dirty="0"/>
              <a:t>-Learned the bits of </a:t>
            </a:r>
            <a:r>
              <a:rPr lang="en-US" dirty="0" err="1"/>
              <a:t>javascript</a:t>
            </a:r>
            <a:r>
              <a:rPr lang="en-US" dirty="0"/>
              <a:t> code used to update things mainly through Google.</a:t>
            </a:r>
            <a:endParaRPr lang="en-US" dirty="0">
              <a:cs typeface="Calibri"/>
            </a:endParaRPr>
          </a:p>
          <a:p>
            <a:r>
              <a:rPr lang="en-US" dirty="0"/>
              <a:t>-Got everything and ping pongs back and forth updating the specific fields in each record.</a:t>
            </a:r>
            <a:endParaRPr lang="en-US" dirty="0">
              <a:cs typeface="Calibri"/>
            </a:endParaRPr>
          </a:p>
          <a:p>
            <a:r>
              <a:rPr lang="en-US" dirty="0"/>
              <a:t>-If I built it today, I would probably put in something that checks for existing language and description and doesn’t overwrite those, just in case there was an FA with another language listed</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19</a:t>
            </a:fld>
            <a:endParaRPr lang="en-US"/>
          </a:p>
        </p:txBody>
      </p:sp>
    </p:spTree>
    <p:extLst>
      <p:ext uri="{BB962C8B-B14F-4D97-AF65-F5344CB8AC3E}">
        <p14:creationId xmlns:p14="http://schemas.microsoft.com/office/powerpoint/2010/main" val="4066169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good one off API project example.  </a:t>
            </a:r>
          </a:p>
          <a:p>
            <a:r>
              <a:rPr lang="en-US"/>
              <a:t>We have a massive FA for the Angelus studio photographs with over 12,000 archival object describing photos at the item level.  Photographers are listed at the item level as well since this collection actually represents the work of a number of different photographers.  Somewhere along the line, a good happened and two version of the agent record for the studio were created, one that was a person and one that was a corporate body.  Description happened and these were used here and there throughout these 12,000 objects.  Can’t merge a corporate body and an person.  To fix, I worked with Liliya Benz in our processing unit to come up with an API tool that would look for the wrong agent record across the entire FA and replace it with the right one.  Then at the end she deleted the person agent.</a:t>
            </a:r>
          </a:p>
          <a:p>
            <a:r>
              <a:rPr lang="en-US"/>
              <a:t>I sincerely hope we never need to use this tool again</a:t>
            </a:r>
          </a:p>
          <a:p>
            <a:endParaRPr lang="en-US" dirty="0">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20</a:t>
            </a:fld>
            <a:endParaRPr lang="en-US"/>
          </a:p>
        </p:txBody>
      </p:sp>
    </p:spTree>
    <p:extLst>
      <p:ext uri="{BB962C8B-B14F-4D97-AF65-F5344CB8AC3E}">
        <p14:creationId xmlns:p14="http://schemas.microsoft.com/office/powerpoint/2010/main" val="2339209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-Retirement of a congressperson with a long standing agreement to donate papers to your institution results in 700 boxes to receive and track.</a:t>
            </a:r>
          </a:p>
          <a:p>
            <a:r>
              <a:rPr lang="en-US" dirty="0"/>
              <a:t>-Add the inventory to both </a:t>
            </a:r>
            <a:r>
              <a:rPr lang="en-US" dirty="0" err="1"/>
              <a:t>ArchivesSpace</a:t>
            </a:r>
            <a:r>
              <a:rPr lang="en-US" dirty="0"/>
              <a:t> and Alma, because we use the library catalog to track physical movement of items.  Also adds the physical location of each box, which we barcode.  All told, we had the material off the trucks, on the shelves and tracked within two days, which was a nice thing to be able to send back to the donor so they could see that we were taking care of things.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21</a:t>
            </a:fld>
            <a:endParaRPr lang="en-US"/>
          </a:p>
        </p:txBody>
      </p:sp>
    </p:spTree>
    <p:extLst>
      <p:ext uri="{BB962C8B-B14F-4D97-AF65-F5344CB8AC3E}">
        <p14:creationId xmlns:p14="http://schemas.microsoft.com/office/powerpoint/2010/main" val="3689180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tool that got me started working with the APIs generally back in 2018.  In the good old days, when patrons requested an item staff would look up the location where it was stored and had write that information on our pull slips.  This was actually what started me looking at APIs, because it felt foolish that this location information which was on the computer had to be translated by a human into this other system that created paging slips, which was also on the computer.  This communicates with that is API country, so, cutting out a lot of middle steps, I built a thing where student workers click an Add locations to pull slips box, and then APIs go out and grab all the requests and all the locations and poop them right into the pull slips that we print before we do it.  This saved a lot of time and greatly reduced the number of errors because the API tends not to make transcription errors.  If something is wrong, it is usually that we haven’t tracked something well.</a:t>
            </a:r>
          </a:p>
          <a:p>
            <a:endParaRPr lang="en-US" dirty="0">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22</a:t>
            </a:fld>
            <a:endParaRPr lang="en-US"/>
          </a:p>
        </p:txBody>
      </p:sp>
    </p:spTree>
    <p:extLst>
      <p:ext uri="{BB962C8B-B14F-4D97-AF65-F5344CB8AC3E}">
        <p14:creationId xmlns:p14="http://schemas.microsoft.com/office/powerpoint/2010/main" val="2340008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next step project I’ve been working on to help us make more of our small collections that have never been published out available without a lot of physical processing work.  It is also my first steps into learning to use Python to work with the API, which has actually been pretty rewarding and is really helped by all the work I’ve done in tools like Postman.  Since I understand the basic structure of how API tools should work, it is more about figuring out how to map that to Python instead of </a:t>
            </a:r>
          </a:p>
          <a:p>
            <a:r>
              <a:rPr lang="en-US"/>
              <a:t>Reach out to ArchivesSpace and create a monster of a spreadsheet that includes all fields required for minimum published description if something is going to be made available.  Then, use that spreadsheet as a tool to add missing required fields back in so we can publish the record, update or create all the other records like Archives West  and Worldcat, and then call it a day on these collections.  I’m working on two test batches right now: one of 33 photo albums that were reviewed by our pictorial curator and one of 77 single folder, often single leaf pioneer letters and documents that were never published.  Work in progress but the initial results are promising.</a:t>
            </a:r>
          </a:p>
        </p:txBody>
      </p:sp>
      <p:sp>
        <p:nvSpPr>
          <p:cNvPr id="4" name="Slide Number Placeholder 3"/>
          <p:cNvSpPr>
            <a:spLocks noGrp="1"/>
          </p:cNvSpPr>
          <p:nvPr>
            <p:ph type="sldNum" sz="quarter" idx="5"/>
          </p:nvPr>
        </p:nvSpPr>
        <p:spPr/>
        <p:txBody>
          <a:bodyPr/>
          <a:lstStyle/>
          <a:p>
            <a:fld id="{0386F3BF-E23A-4FF2-B7BC-A68936889E7D}" type="slidenum">
              <a:rPr lang="en-US" smtClean="0"/>
              <a:t>23</a:t>
            </a:fld>
            <a:endParaRPr lang="en-US"/>
          </a:p>
        </p:txBody>
      </p:sp>
    </p:spTree>
    <p:extLst>
      <p:ext uri="{BB962C8B-B14F-4D97-AF65-F5344CB8AC3E}">
        <p14:creationId xmlns:p14="http://schemas.microsoft.com/office/powerpoint/2010/main" val="3202672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to Alexa for setting up a little poll to kick things off.</a:t>
            </a:r>
          </a:p>
          <a:p>
            <a:r>
              <a:rPr lang="en-US"/>
              <a:t>-Alexa and I do not come from programming backgrounds.  We both work primarily with our physical archival collections, skills and tools developed around API programming are all learned on the job from solving our own problems…Practitioners solving our own problems with programming and learning as we go. </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2</a:t>
            </a:fld>
            <a:endParaRPr lang="en-US"/>
          </a:p>
        </p:txBody>
      </p:sp>
    </p:spTree>
    <p:extLst>
      <p:ext uri="{BB962C8B-B14F-4D97-AF65-F5344CB8AC3E}">
        <p14:creationId xmlns:p14="http://schemas.microsoft.com/office/powerpoint/2010/main" val="3604483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the </a:t>
            </a:r>
          </a:p>
        </p:txBody>
      </p:sp>
      <p:sp>
        <p:nvSpPr>
          <p:cNvPr id="4" name="Slide Number Placeholder 3"/>
          <p:cNvSpPr>
            <a:spLocks noGrp="1"/>
          </p:cNvSpPr>
          <p:nvPr>
            <p:ph type="sldNum" sz="quarter" idx="5"/>
          </p:nvPr>
        </p:nvSpPr>
        <p:spPr/>
        <p:txBody>
          <a:bodyPr/>
          <a:lstStyle/>
          <a:p>
            <a:fld id="{0386F3BF-E23A-4FF2-B7BC-A68936889E7D}" type="slidenum">
              <a:rPr lang="en-US" smtClean="0"/>
              <a:t>25</a:t>
            </a:fld>
            <a:endParaRPr lang="en-US"/>
          </a:p>
        </p:txBody>
      </p:sp>
    </p:spTree>
    <p:extLst>
      <p:ext uri="{BB962C8B-B14F-4D97-AF65-F5344CB8AC3E}">
        <p14:creationId xmlns:p14="http://schemas.microsoft.com/office/powerpoint/2010/main" val="1845056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Things for Austin to note introducing:</a:t>
            </a:r>
          </a:p>
          <a:p>
            <a:r>
              <a:rPr lang="en-US">
                <a:cs typeface="Calibri"/>
              </a:rPr>
              <a:t>Recap for those who were not at part 1: We at UO have had good success working with the </a:t>
            </a:r>
            <a:r>
              <a:rPr lang="en-US" err="1">
                <a:cs typeface="Calibri"/>
              </a:rPr>
              <a:t>ArchivesSpace</a:t>
            </a:r>
            <a:r>
              <a:rPr lang="en-US">
                <a:cs typeface="Calibri"/>
              </a:rPr>
              <a:t> API to streamline workflows and deal with otherwise very time consuming projects like massive data updates, ingesting of various records and getting </a:t>
            </a:r>
            <a:r>
              <a:rPr lang="en-US" err="1">
                <a:cs typeface="Calibri"/>
              </a:rPr>
              <a:t>ASpace</a:t>
            </a:r>
            <a:r>
              <a:rPr lang="en-US">
                <a:cs typeface="Calibri"/>
              </a:rPr>
              <a:t> data to talk to and populate other systems.  </a:t>
            </a:r>
          </a:p>
          <a:p>
            <a:r>
              <a:rPr lang="en-US">
                <a:cs typeface="Calibri"/>
              </a:rPr>
              <a:t>The goal of this section is to get participants who wish to join us through what amounts to a few months of tinkering as we were first figuring out how to use Postman, an API development platform, to do some basic record manipulation.  If you come out of this hour with a reasonable sense of how this tool works, you'll have reached a point it took me a few months to get to as I was first figuring things out.  What we are going to actually do is pretty trivial, updating a repository processing note, and that is intentional because a) we didn't want to mess with anything too important and this field does not publish b) this is a field that is in every resource record.  However, the tool we are going to work with, and anything else we've shared, can easily be copied and repurposed for something else. We also aren't going to get into error handling and debugging in this short of a session, but things may come up organically.</a:t>
            </a:r>
            <a:endParaRPr lang="en-US"/>
          </a:p>
          <a:p>
            <a:r>
              <a:rPr lang="en-US">
                <a:cs typeface="Calibri"/>
              </a:rPr>
              <a:t>Working live on a web interfacing tool with this many people may cause problems.  There are also many other ways things might go wrong.  We also may not get through the entire demo depending on how things go, and we will stop at 11:25 at the latest so there is time to wrap up, but the </a:t>
            </a:r>
            <a:r>
              <a:rPr lang="en-US" err="1">
                <a:cs typeface="Calibri"/>
              </a:rPr>
              <a:t>github</a:t>
            </a:r>
            <a:r>
              <a:rPr lang="en-US">
                <a:cs typeface="Calibri"/>
              </a:rPr>
              <a:t> repo has all the documentation and we created slides for the entire demonstration as a backup.</a:t>
            </a:r>
            <a:endParaRPr lang="en-US"/>
          </a:p>
          <a:p>
            <a:r>
              <a:rPr lang="en-US">
                <a:cs typeface="Calibri"/>
              </a:rPr>
              <a:t>Hand signals: thumbs up for things are working, hand up for I need help.</a:t>
            </a:r>
          </a:p>
          <a:p>
            <a:r>
              <a:rPr lang="en-US">
                <a:cs typeface="Calibri"/>
              </a:rPr>
              <a:t>We will also pause briefly for questions in a few places as we go.</a:t>
            </a:r>
          </a:p>
        </p:txBody>
      </p:sp>
      <p:sp>
        <p:nvSpPr>
          <p:cNvPr id="4" name="Slide Number Placeholder 3"/>
          <p:cNvSpPr>
            <a:spLocks noGrp="1"/>
          </p:cNvSpPr>
          <p:nvPr>
            <p:ph type="sldNum" sz="quarter" idx="5"/>
          </p:nvPr>
        </p:nvSpPr>
        <p:spPr/>
        <p:txBody>
          <a:bodyPr/>
          <a:lstStyle/>
          <a:p>
            <a:fld id="{0386F3BF-E23A-4FF2-B7BC-A68936889E7D}" type="slidenum">
              <a:rPr lang="en-US" smtClean="0"/>
              <a:t>32</a:t>
            </a:fld>
            <a:endParaRPr lang="en-US"/>
          </a:p>
        </p:txBody>
      </p:sp>
    </p:spTree>
    <p:extLst>
      <p:ext uri="{BB962C8B-B14F-4D97-AF65-F5344CB8AC3E}">
        <p14:creationId xmlns:p14="http://schemas.microsoft.com/office/powerpoint/2010/main" val="1855760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session id is an encrypted, unique string that identifies the specific session instance. In the session based authentication, the server will create a session for the user after the user logs in. The session id is then stored on a cookie on the user’s browser. While the user stays logged in, the cookie would be sent along with every subsequent request. The server can then compare the session id stored on the cookie against the session information stored in the memory to verify user’s identity and sends response with the corresponding state!</a:t>
            </a:r>
          </a:p>
        </p:txBody>
      </p:sp>
      <p:sp>
        <p:nvSpPr>
          <p:cNvPr id="4" name="Slide Number Placeholder 3"/>
          <p:cNvSpPr>
            <a:spLocks noGrp="1"/>
          </p:cNvSpPr>
          <p:nvPr>
            <p:ph type="sldNum" sz="quarter" idx="5"/>
          </p:nvPr>
        </p:nvSpPr>
        <p:spPr/>
        <p:txBody>
          <a:bodyPr/>
          <a:lstStyle/>
          <a:p>
            <a:fld id="{0386F3BF-E23A-4FF2-B7BC-A68936889E7D}" type="slidenum">
              <a:rPr lang="en-US" smtClean="0"/>
              <a:t>45</a:t>
            </a:fld>
            <a:endParaRPr lang="en-US"/>
          </a:p>
        </p:txBody>
      </p:sp>
    </p:spTree>
    <p:extLst>
      <p:ext uri="{BB962C8B-B14F-4D97-AF65-F5344CB8AC3E}">
        <p14:creationId xmlns:p14="http://schemas.microsoft.com/office/powerpoint/2010/main" val="436619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Things for Austin to point out at wrap up:</a:t>
            </a:r>
          </a:p>
          <a:p>
            <a:r>
              <a:rPr lang="en-US">
                <a:cs typeface="Calibri"/>
              </a:rPr>
              <a:t>You can copy and reuse/rebuild any of these collections.  That is exactly what I do when I am building a new tool.  That is also why we created a handful of tools and put them in the </a:t>
            </a:r>
            <a:r>
              <a:rPr lang="en-US" err="1">
                <a:cs typeface="Calibri"/>
              </a:rPr>
              <a:t>Github</a:t>
            </a:r>
            <a:r>
              <a:rPr lang="en-US">
                <a:cs typeface="Calibri"/>
              </a:rPr>
              <a:t> repository for this session, so folks can take and repurpose them as needed.</a:t>
            </a:r>
          </a:p>
          <a:p>
            <a:endParaRPr lang="en-US">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73</a:t>
            </a:fld>
            <a:endParaRPr lang="en-US"/>
          </a:p>
        </p:txBody>
      </p:sp>
    </p:spTree>
    <p:extLst>
      <p:ext uri="{BB962C8B-B14F-4D97-AF65-F5344CB8AC3E}">
        <p14:creationId xmlns:p14="http://schemas.microsoft.com/office/powerpoint/2010/main" val="289218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take a few moments to talk about the title of this session.  Early on in my archival career I started looking for technology tools scaled to some of the larger tasks I faced.  Question or variation on it seen on listservs and in documentation</a:t>
            </a:r>
          </a:p>
          <a:p>
            <a:r>
              <a:rPr lang="en-US" dirty="0"/>
              <a:t>Frustrating phrase – pointing to </a:t>
            </a:r>
            <a:r>
              <a:rPr lang="en-US" dirty="0" err="1"/>
              <a:t>GitHUb</a:t>
            </a:r>
            <a:r>
              <a:rPr lang="en-US" dirty="0"/>
              <a:t> </a:t>
            </a:r>
            <a:r>
              <a:rPr lang="en-US" dirty="0" err="1"/>
              <a:t>repositiories</a:t>
            </a:r>
            <a:r>
              <a:rPr lang="en-US" dirty="0"/>
              <a:t> full of code I didn’t understand or know how to begin using.  </a:t>
            </a:r>
            <a:endParaRPr lang="en-US" dirty="0">
              <a:ea typeface="Calibri"/>
              <a:cs typeface="Calibri"/>
            </a:endParaRPr>
          </a:p>
          <a:p>
            <a:r>
              <a:rPr lang="en-US" dirty="0"/>
              <a:t>-programmer at UO introduced me to Postman, and I started tinkering with very basic manipulation of our data through the API, much in the same way I will talk about shortly and Alexa will demonstrate later.</a:t>
            </a:r>
            <a:endParaRPr lang="en-US" dirty="0">
              <a:ea typeface="Calibri"/>
              <a:cs typeface="Calibri"/>
            </a:endParaRPr>
          </a:p>
          <a:p>
            <a:r>
              <a:rPr lang="en-US" dirty="0"/>
              <a:t>-on-ramp That is what we are trying to bring with this session: You give us a couple hours, and we will try to move the needle on your answer to this question, even if the answer is yes, and I hate it.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3</a:t>
            </a:fld>
            <a:endParaRPr lang="en-US"/>
          </a:p>
        </p:txBody>
      </p:sp>
    </p:spTree>
    <p:extLst>
      <p:ext uri="{BB962C8B-B14F-4D97-AF65-F5344CB8AC3E}">
        <p14:creationId xmlns:p14="http://schemas.microsoft.com/office/powerpoint/2010/main" val="331679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pretty full agenda for these two session.   We are going to cover what I think is a lot of material in this session, and while we hope to have time for questions at the end, I would encourage any of you to reach out later or just corner Alexa or I if you see something you’d like to discuss more.  </a:t>
            </a:r>
          </a:p>
          <a:p>
            <a:r>
              <a:rPr lang="en-US" dirty="0"/>
              <a:t>First I am going to go through my non-programmers understanding of what an API is and what the </a:t>
            </a:r>
            <a:r>
              <a:rPr lang="en-US" dirty="0" err="1"/>
              <a:t>ArchivesSpace</a:t>
            </a:r>
            <a:r>
              <a:rPr lang="en-US" dirty="0"/>
              <a:t> API is specifically, followed by a few examples of varying complexity of API projects and tools we've developed at UO.  </a:t>
            </a:r>
            <a:endParaRPr lang="en-US" dirty="0">
              <a:ea typeface="Calibri"/>
              <a:cs typeface="Calibri"/>
            </a:endParaRPr>
          </a:p>
          <a:p>
            <a:r>
              <a:rPr lang="en-US" dirty="0"/>
              <a:t>Then, Alexa is going to introduce you to Postman, the API development platform that has become our go to tool at UO.  A note about Postman: we are using it because it is what we are used to, there are many other tools out there, though Postman is kind of the big fish now, but there are caps on things you can do with free account and other things you will want to make yourself aware of if you start using it.</a:t>
            </a:r>
            <a:endParaRPr lang="en-US" dirty="0">
              <a:ea typeface="Calibri"/>
              <a:cs typeface="Calibri"/>
            </a:endParaRPr>
          </a:p>
          <a:p>
            <a:r>
              <a:rPr lang="en-US" dirty="0"/>
              <a:t>Then we will come back at 10:30 with whomever wants to actually try poking your own </a:t>
            </a:r>
            <a:r>
              <a:rPr lang="en-US" dirty="0" err="1"/>
              <a:t>ArchivesSpace</a:t>
            </a:r>
            <a:r>
              <a:rPr lang="en-US" dirty="0"/>
              <a:t> instance via the API (note, you will need to know the </a:t>
            </a:r>
            <a:r>
              <a:rPr lang="en-US" dirty="0" err="1"/>
              <a:t>url</a:t>
            </a:r>
            <a:r>
              <a:rPr lang="en-US" dirty="0"/>
              <a:t> for it and you might need VPN).</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5</a:t>
            </a:fld>
            <a:endParaRPr lang="en-US"/>
          </a:p>
        </p:txBody>
      </p:sp>
    </p:spTree>
    <p:extLst>
      <p:ext uri="{BB962C8B-B14F-4D97-AF65-F5344CB8AC3E}">
        <p14:creationId xmlns:p14="http://schemas.microsoft.com/office/powerpoint/2010/main" val="207038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API: Application Programming Interface</a:t>
            </a:r>
          </a:p>
          <a:p>
            <a:r>
              <a:rPr lang="en-US" dirty="0"/>
              <a:t>-A human, me, tells my application, this, to interact with something out there in the wild, that.</a:t>
            </a:r>
            <a:endParaRPr lang="en-US" dirty="0">
              <a:cs typeface="Calibri"/>
            </a:endParaRPr>
          </a:p>
          <a:p>
            <a:r>
              <a:rPr lang="en-US"/>
              <a:t>-A specific vocabulary, called endpoints in API terminology, set by That out in the wild, through which these two applications can communicate.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7</a:t>
            </a:fld>
            <a:endParaRPr lang="en-US"/>
          </a:p>
        </p:txBody>
      </p:sp>
    </p:spTree>
    <p:extLst>
      <p:ext uri="{BB962C8B-B14F-4D97-AF65-F5344CB8AC3E}">
        <p14:creationId xmlns:p14="http://schemas.microsoft.com/office/powerpoint/2010/main" val="51210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ArchivesSpace</a:t>
            </a:r>
            <a:r>
              <a:rPr lang="en-US"/>
              <a:t> has a set of vocabulary to communicate with it’s back end.  </a:t>
            </a:r>
          </a:p>
          <a:p>
            <a:r>
              <a:rPr lang="en-US"/>
              <a:t>Called API endpoints, these are really just ways of communicating about specific types of records, like resources, agents, subjects, locations… basically anything you can interact with in the </a:t>
            </a:r>
            <a:r>
              <a:rPr lang="en-US" err="1"/>
              <a:t>ArchivesSpace</a:t>
            </a:r>
            <a:r>
              <a:rPr lang="en-US"/>
              <a:t> staff interface.  In fact, every time you change something in the staff interface you are actually using an API, it just has a friendly skin on it.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9</a:t>
            </a:fld>
            <a:endParaRPr lang="en-US"/>
          </a:p>
        </p:txBody>
      </p:sp>
    </p:spTree>
    <p:extLst>
      <p:ext uri="{BB962C8B-B14F-4D97-AF65-F5344CB8AC3E}">
        <p14:creationId xmlns:p14="http://schemas.microsoft.com/office/powerpoint/2010/main" val="1663751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Interacting with </a:t>
            </a:r>
            <a:r>
              <a:rPr lang="en-US" err="1"/>
              <a:t>ArchivesSpace</a:t>
            </a:r>
            <a:r>
              <a:rPr lang="en-US"/>
              <a:t> records through the API is really a two step process, but it is very similar to working with the staff interface.  First, </a:t>
            </a:r>
            <a:r>
              <a:rPr lang="en-US" err="1"/>
              <a:t>ArchivesSpace</a:t>
            </a:r>
            <a:r>
              <a:rPr lang="en-US"/>
              <a:t> wants to know that you are allowed to do whatever it is your are doing (just like logging in to the staff interface).  So, authenticate by telling it who you are, and then in passes you back a session, also known as a window of time to do the junk you want to do.  </a:t>
            </a:r>
          </a:p>
          <a:p>
            <a:endParaRPr lang="en-US">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10</a:t>
            </a:fld>
            <a:endParaRPr lang="en-US"/>
          </a:p>
        </p:txBody>
      </p:sp>
    </p:spTree>
    <p:extLst>
      <p:ext uri="{BB962C8B-B14F-4D97-AF65-F5344CB8AC3E}">
        <p14:creationId xmlns:p14="http://schemas.microsoft.com/office/powerpoint/2010/main" val="3775008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X – API call just looks like a </a:t>
            </a:r>
            <a:r>
              <a:rPr lang="en-US" err="1"/>
              <a:t>url</a:t>
            </a:r>
            <a:endParaRPr lang="en-US" err="1">
              <a:cs typeface="Calibri"/>
            </a:endParaRPr>
          </a:p>
          <a:p>
            <a:r>
              <a:rPr lang="en-US"/>
              <a:t>I’m going to walk through an example where I want to get a resource record and then change it, which is also what Alexa will be doing with Postman later.</a:t>
            </a:r>
            <a:endParaRPr lang="en-US">
              <a:cs typeface="Calibri"/>
            </a:endParaRPr>
          </a:p>
          <a:p>
            <a:r>
              <a:rPr lang="en-US"/>
              <a:t>-GET is just telling the API what I want to do.  I want it to get me this record.  The </a:t>
            </a:r>
            <a:r>
              <a:rPr lang="en-US" err="1"/>
              <a:t>ArchivesSpace</a:t>
            </a:r>
            <a:r>
              <a:rPr lang="en-US"/>
              <a:t> API only has three commands, GET, POST and DELETE.  Get is for retrieving a record, and we’ll get into Post in a second.  Delete is pretty self explanatory, it deletes records.</a:t>
            </a:r>
            <a:endParaRPr lang="en-US">
              <a:cs typeface="Calibri"/>
            </a:endParaRPr>
          </a:p>
          <a:p>
            <a:r>
              <a:rPr lang="en-US"/>
              <a:t>-The Green part is the base of the API, and this will be institution specific.  This is going to be part of any API call working with my </a:t>
            </a:r>
            <a:r>
              <a:rPr lang="en-US" err="1"/>
              <a:t>ArchivesSpace</a:t>
            </a:r>
            <a:r>
              <a:rPr lang="en-US"/>
              <a:t>. </a:t>
            </a:r>
            <a:endParaRPr lang="en-US">
              <a:cs typeface="Calibri"/>
            </a:endParaRPr>
          </a:p>
          <a:p>
            <a:r>
              <a:rPr lang="en-US"/>
              <a:t>The second part says Ursula le Guin papers record in </a:t>
            </a:r>
            <a:r>
              <a:rPr lang="en-US" err="1"/>
              <a:t>Aspace</a:t>
            </a:r>
            <a:r>
              <a:rPr lang="en-US"/>
              <a:t> API vocabulary.  Let’s take a second to parse where that is coming from.</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386F3BF-E23A-4FF2-B7BC-A68936889E7D}" type="slidenum">
              <a:rPr lang="en-US" smtClean="0"/>
              <a:t>11</a:t>
            </a:fld>
            <a:endParaRPr lang="en-US"/>
          </a:p>
        </p:txBody>
      </p:sp>
    </p:spTree>
    <p:extLst>
      <p:ext uri="{BB962C8B-B14F-4D97-AF65-F5344CB8AC3E}">
        <p14:creationId xmlns:p14="http://schemas.microsoft.com/office/powerpoint/2010/main" val="4008639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where is that coming from?  If you look up any record in </a:t>
            </a:r>
            <a:r>
              <a:rPr lang="en-US" err="1"/>
              <a:t>Aspace</a:t>
            </a:r>
            <a:r>
              <a:rPr lang="en-US"/>
              <a:t>, you will see a number at the end of it.  This is the record ID, and this is what the </a:t>
            </a:r>
            <a:r>
              <a:rPr lang="en-US" err="1"/>
              <a:t>ArchivesSpace</a:t>
            </a:r>
            <a:r>
              <a:rPr lang="en-US"/>
              <a:t> API wants if it is going to run.  The act of getting those ids can be one of the first barriers to working with the API once you’ve set a session.  As you are just starting out, just looking in the staff interface and getting that number can be a good way to quickly grab an ID to test things.  I’ll show you a method a little further on for building a directory of all of them.</a:t>
            </a:r>
          </a:p>
        </p:txBody>
      </p:sp>
      <p:sp>
        <p:nvSpPr>
          <p:cNvPr id="4" name="Slide Number Placeholder 3"/>
          <p:cNvSpPr>
            <a:spLocks noGrp="1"/>
          </p:cNvSpPr>
          <p:nvPr>
            <p:ph type="sldNum" sz="quarter" idx="5"/>
          </p:nvPr>
        </p:nvSpPr>
        <p:spPr/>
        <p:txBody>
          <a:bodyPr/>
          <a:lstStyle/>
          <a:p>
            <a:fld id="{0386F3BF-E23A-4FF2-B7BC-A68936889E7D}" type="slidenum">
              <a:rPr lang="en-US" smtClean="0"/>
              <a:t>12</a:t>
            </a:fld>
            <a:endParaRPr lang="en-US"/>
          </a:p>
        </p:txBody>
      </p:sp>
    </p:spTree>
    <p:extLst>
      <p:ext uri="{BB962C8B-B14F-4D97-AF65-F5344CB8AC3E}">
        <p14:creationId xmlns:p14="http://schemas.microsoft.com/office/powerpoint/2010/main" val="4094860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Google Shape;45;p28">
            <a:extLst>
              <a:ext uri="{FF2B5EF4-FFF2-40B4-BE49-F238E27FC236}">
                <a16:creationId xmlns:a16="http://schemas.microsoft.com/office/drawing/2014/main" id="{A014D840-4997-4C50-A33E-6B852C09374C}"/>
              </a:ext>
            </a:extLst>
          </p:cNvPr>
          <p:cNvSpPr txBox="1">
            <a:spLocks noGrp="1"/>
          </p:cNvSpPr>
          <p:nvPr>
            <p:ph type="ctrTitle" hasCustomPrompt="1"/>
          </p:nvPr>
        </p:nvSpPr>
        <p:spPr>
          <a:xfrm>
            <a:off x="328132" y="301357"/>
            <a:ext cx="11469481" cy="57847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Arial"/>
              <a:buNone/>
              <a:defRPr sz="2400" b="1" i="0">
                <a:solidFill>
                  <a:schemeClr val="accent5"/>
                </a:solidFill>
                <a:latin typeface="Source Sans Pro" panose="020B0503030403020204" pitchFamily="34" charset="0"/>
                <a:ea typeface="Source Serif Pro" panose="02040603050405020204" pitchFamily="18"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HEADLINE: ALL-CAPS SOURCE SANS PRO BOLD – 24PT </a:t>
            </a:r>
          </a:p>
        </p:txBody>
      </p:sp>
      <p:cxnSp>
        <p:nvCxnSpPr>
          <p:cNvPr id="11" name="Straight Connector 10">
            <a:extLst>
              <a:ext uri="{FF2B5EF4-FFF2-40B4-BE49-F238E27FC236}">
                <a16:creationId xmlns:a16="http://schemas.microsoft.com/office/drawing/2014/main" id="{7E7866FB-D487-447D-9187-05318FCE5CEA}"/>
              </a:ext>
            </a:extLst>
          </p:cNvPr>
          <p:cNvCxnSpPr>
            <a:cxnSpLocks/>
          </p:cNvCxnSpPr>
          <p:nvPr userDrawn="1"/>
        </p:nvCxnSpPr>
        <p:spPr>
          <a:xfrm>
            <a:off x="419100" y="762000"/>
            <a:ext cx="11353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7BAB9487-47B6-4591-84FA-3CE56AAE61A4}"/>
              </a:ext>
            </a:extLst>
          </p:cNvPr>
          <p:cNvSpPr>
            <a:spLocks noGrp="1"/>
          </p:cNvSpPr>
          <p:nvPr>
            <p:ph type="body" sz="quarter" idx="10" hasCustomPrompt="1"/>
          </p:nvPr>
        </p:nvSpPr>
        <p:spPr>
          <a:xfrm>
            <a:off x="328129" y="1104900"/>
            <a:ext cx="11444768" cy="4265613"/>
          </a:xfrm>
          <a:prstGeom prst="rect">
            <a:avLst/>
          </a:prstGeom>
        </p:spPr>
        <p:txBody>
          <a:bodyPr/>
          <a:lstStyle>
            <a:lvl1pPr marL="230188" indent="-230188">
              <a:buClr>
                <a:schemeClr val="tx2"/>
              </a:buClr>
              <a:buFont typeface="Wingdings" pitchFamily="2" charset="2"/>
              <a:buChar char="§"/>
              <a:tabLst/>
              <a:defRPr sz="2400" b="0" i="0">
                <a:latin typeface="Source Sans Pro" panose="020B0503030403020204" pitchFamily="34" charset="0"/>
              </a:defRPr>
            </a:lvl1pPr>
            <a:lvl2pPr marL="742950" indent="-285750">
              <a:buClr>
                <a:schemeClr val="bg2"/>
              </a:buClr>
              <a:buFont typeface="System Font Regular"/>
              <a:buChar char="–"/>
              <a:tabLst/>
              <a:defRPr sz="2400" b="0" i="0">
                <a:latin typeface="Source Sans Pro" panose="020B0503030403020204" pitchFamily="34" charset="0"/>
              </a:defRPr>
            </a:lvl2pPr>
            <a:lvl3pPr>
              <a:defRPr b="0" i="0">
                <a:latin typeface="Source Sans Pro" panose="020B0503030403020204" pitchFamily="34" charset="0"/>
              </a:defRPr>
            </a:lvl3pPr>
            <a:lvl4pPr>
              <a:defRPr b="0" i="0">
                <a:latin typeface="Source Sans Pro" panose="020B0503030403020204" pitchFamily="34" charset="0"/>
              </a:defRPr>
            </a:lvl4pPr>
            <a:lvl5pPr>
              <a:defRPr b="0" i="0">
                <a:latin typeface="Source Sans Pro" panose="020B0503030403020204" pitchFamily="34" charset="0"/>
              </a:defRPr>
            </a:lvl5pPr>
          </a:lstStyle>
          <a:p>
            <a:r>
              <a:rPr lang="en-US"/>
              <a:t>Body Text: Source Sans Pro – 24PT </a:t>
            </a:r>
          </a:p>
          <a:p>
            <a:pPr lvl="1"/>
            <a:r>
              <a:rPr lang="en-US"/>
              <a:t>Body Text: Source Sans Pro – 20PT </a:t>
            </a:r>
          </a:p>
        </p:txBody>
      </p:sp>
      <p:sp>
        <p:nvSpPr>
          <p:cNvPr id="5" name="TextBox 4">
            <a:extLst>
              <a:ext uri="{FF2B5EF4-FFF2-40B4-BE49-F238E27FC236}">
                <a16:creationId xmlns:a16="http://schemas.microsoft.com/office/drawing/2014/main" id="{DB7C9288-292E-46FB-BE1E-7875BB0FB4FC}"/>
              </a:ext>
            </a:extLst>
          </p:cNvPr>
          <p:cNvSpPr txBox="1"/>
          <p:nvPr userDrawn="1"/>
        </p:nvSpPr>
        <p:spPr>
          <a:xfrm>
            <a:off x="11772896" y="6402754"/>
            <a:ext cx="419103" cy="307777"/>
          </a:xfrm>
          <a:prstGeom prst="rect">
            <a:avLst/>
          </a:prstGeom>
          <a:solidFill>
            <a:srgbClr val="52D8AC"/>
          </a:solidFill>
        </p:spPr>
        <p:txBody>
          <a:bodyPr wrap="square" rtlCol="0">
            <a:spAutoFit/>
          </a:bodyPr>
          <a:lstStyle/>
          <a:p>
            <a:fld id="{7E5FE38A-1F14-443D-ACF9-78C234FD4544}" type="slidenum">
              <a:rPr lang="en-US" sz="1400" smtClean="0">
                <a:solidFill>
                  <a:schemeClr val="bg1"/>
                </a:solidFill>
              </a:rPr>
              <a:t>‹#›</a:t>
            </a:fld>
            <a:endParaRPr lang="en-US" sz="1400" dirty="0">
              <a:solidFill>
                <a:schemeClr val="bg1"/>
              </a:solidFill>
            </a:endParaRPr>
          </a:p>
        </p:txBody>
      </p:sp>
    </p:spTree>
    <p:extLst>
      <p:ext uri="{BB962C8B-B14F-4D97-AF65-F5344CB8AC3E}">
        <p14:creationId xmlns:p14="http://schemas.microsoft.com/office/powerpoint/2010/main" val="3687033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9_Custom Layout">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CD106D-D3BC-E402-E62C-77246EF04E5A}"/>
              </a:ext>
            </a:extLst>
          </p:cNvPr>
          <p:cNvSpPr/>
          <p:nvPr userDrawn="1"/>
        </p:nvSpPr>
        <p:spPr>
          <a:xfrm>
            <a:off x="0" y="0"/>
            <a:ext cx="12192000" cy="595302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B5534FF0-5DEC-436B-AE85-8C5AE5727EED}"/>
              </a:ext>
            </a:extLst>
          </p:cNvPr>
          <p:cNvPicPr>
            <a:picLocks noChangeAspect="1"/>
          </p:cNvPicPr>
          <p:nvPr userDrawn="1"/>
        </p:nvPicPr>
        <p:blipFill rotWithShape="1">
          <a:blip r:embed="rId2">
            <a:alphaModFix amt="50000"/>
          </a:blip>
          <a:srcRect l="23020" t="40529" r="4254" b="18562"/>
          <a:stretch/>
        </p:blipFill>
        <p:spPr>
          <a:xfrm flipV="1">
            <a:off x="0" y="0"/>
            <a:ext cx="12192000" cy="6858000"/>
          </a:xfrm>
          <a:prstGeom prst="rect">
            <a:avLst/>
          </a:prstGeom>
        </p:spPr>
      </p:pic>
      <p:sp>
        <p:nvSpPr>
          <p:cNvPr id="11" name="TextBox 10">
            <a:extLst>
              <a:ext uri="{FF2B5EF4-FFF2-40B4-BE49-F238E27FC236}">
                <a16:creationId xmlns:a16="http://schemas.microsoft.com/office/drawing/2014/main" id="{553ADCC3-5DF9-5E9E-DF0D-98E5C470B2CB}"/>
              </a:ext>
            </a:extLst>
          </p:cNvPr>
          <p:cNvSpPr txBox="1"/>
          <p:nvPr userDrawn="1"/>
        </p:nvSpPr>
        <p:spPr>
          <a:xfrm>
            <a:off x="6172200" y="-971550"/>
            <a:ext cx="184731" cy="369332"/>
          </a:xfrm>
          <a:prstGeom prst="rect">
            <a:avLst/>
          </a:prstGeom>
          <a:noFill/>
        </p:spPr>
        <p:txBody>
          <a:bodyPr wrap="none" rtlCol="0">
            <a:spAutoFit/>
          </a:bodyPr>
          <a:lstStyle/>
          <a:p>
            <a:endParaRPr lang="en-US"/>
          </a:p>
        </p:txBody>
      </p:sp>
      <p:sp>
        <p:nvSpPr>
          <p:cNvPr id="2" name="Text Placeholder 5">
            <a:extLst>
              <a:ext uri="{FF2B5EF4-FFF2-40B4-BE49-F238E27FC236}">
                <a16:creationId xmlns:a16="http://schemas.microsoft.com/office/drawing/2014/main" id="{85E9274C-0682-C300-E819-015FBEC15FEF}"/>
              </a:ext>
            </a:extLst>
          </p:cNvPr>
          <p:cNvSpPr>
            <a:spLocks noGrp="1"/>
          </p:cNvSpPr>
          <p:nvPr>
            <p:ph type="body" sz="quarter" idx="10" hasCustomPrompt="1"/>
          </p:nvPr>
        </p:nvSpPr>
        <p:spPr>
          <a:xfrm>
            <a:off x="742950" y="2314036"/>
            <a:ext cx="10877550" cy="762000"/>
          </a:xfrm>
          <a:prstGeom prst="rect">
            <a:avLst/>
          </a:prstGeom>
        </p:spPr>
        <p:txBody>
          <a:bodyPr/>
          <a:lstStyle>
            <a:lvl1pPr marL="0" indent="0">
              <a:buNone/>
              <a:defRPr sz="5400" b="1" i="0">
                <a:solidFill>
                  <a:schemeClr val="tx1"/>
                </a:solidFill>
                <a:latin typeface="Source Sans Pro Semibold" panose="020B0503030403020204" pitchFamily="34" charset="0"/>
              </a:defRPr>
            </a:lvl1pPr>
            <a:lvl2pPr marL="457200" indent="0">
              <a:buNone/>
              <a:defRPr b="1" i="0">
                <a:latin typeface="Source Sans Pro Semibold" panose="020B0503030403020204" pitchFamily="34" charset="0"/>
              </a:defRPr>
            </a:lvl2pPr>
            <a:lvl3pPr marL="914400" indent="0">
              <a:buNone/>
              <a:defRPr b="1" i="0">
                <a:latin typeface="Source Sans Pro Semibold" panose="020B0503030403020204" pitchFamily="34" charset="0"/>
              </a:defRPr>
            </a:lvl3pPr>
            <a:lvl4pPr marL="1371600" indent="0">
              <a:buNone/>
              <a:defRPr b="1" i="0">
                <a:latin typeface="Source Sans Pro Semibold" panose="020B0503030403020204" pitchFamily="34" charset="0"/>
              </a:defRPr>
            </a:lvl4pPr>
            <a:lvl5pPr marL="1828800" indent="0">
              <a:buNone/>
              <a:defRPr b="1" i="0">
                <a:latin typeface="Source Sans Pro Semibold" panose="020B0503030403020204" pitchFamily="34" charset="0"/>
              </a:defRPr>
            </a:lvl5pPr>
          </a:lstStyle>
          <a:p>
            <a:pPr lvl="0"/>
            <a:r>
              <a:rPr lang="en-US"/>
              <a:t>UO PRESENTATION HEADLINE</a:t>
            </a:r>
          </a:p>
        </p:txBody>
      </p:sp>
      <p:sp>
        <p:nvSpPr>
          <p:cNvPr id="3" name="Text Placeholder 7">
            <a:extLst>
              <a:ext uri="{FF2B5EF4-FFF2-40B4-BE49-F238E27FC236}">
                <a16:creationId xmlns:a16="http://schemas.microsoft.com/office/drawing/2014/main" id="{7604962E-D783-A698-2AB5-EC5A9445E229}"/>
              </a:ext>
            </a:extLst>
          </p:cNvPr>
          <p:cNvSpPr>
            <a:spLocks noGrp="1"/>
          </p:cNvSpPr>
          <p:nvPr>
            <p:ph type="body" sz="quarter" idx="11" hasCustomPrompt="1"/>
          </p:nvPr>
        </p:nvSpPr>
        <p:spPr>
          <a:xfrm>
            <a:off x="742950" y="3228436"/>
            <a:ext cx="10877550" cy="914400"/>
          </a:xfrm>
          <a:prstGeom prst="rect">
            <a:avLst/>
          </a:prstGeom>
        </p:spPr>
        <p:txBody>
          <a:bodyPr/>
          <a:lstStyle>
            <a:lvl1pPr marL="0" indent="0">
              <a:buNone/>
              <a:defRPr sz="3200" b="0" i="0">
                <a:solidFill>
                  <a:schemeClr val="tx1"/>
                </a:solidFill>
                <a:latin typeface="Source Sans Pro" panose="020B0503030403020204" pitchFamily="34" charset="0"/>
              </a:defRPr>
            </a:lvl1pPr>
          </a:lstStyle>
          <a:p>
            <a:pPr lvl="0"/>
            <a:r>
              <a:rPr lang="en-US"/>
              <a:t>Presentation sub-headline</a:t>
            </a:r>
          </a:p>
        </p:txBody>
      </p:sp>
      <p:sp>
        <p:nvSpPr>
          <p:cNvPr id="5" name="Text Placeholder 9">
            <a:extLst>
              <a:ext uri="{FF2B5EF4-FFF2-40B4-BE49-F238E27FC236}">
                <a16:creationId xmlns:a16="http://schemas.microsoft.com/office/drawing/2014/main" id="{36B4FFE2-6B0B-CF38-D619-24580D393DDD}"/>
              </a:ext>
            </a:extLst>
          </p:cNvPr>
          <p:cNvSpPr>
            <a:spLocks noGrp="1"/>
          </p:cNvSpPr>
          <p:nvPr>
            <p:ph type="body" sz="quarter" idx="12" hasCustomPrompt="1"/>
          </p:nvPr>
        </p:nvSpPr>
        <p:spPr>
          <a:xfrm>
            <a:off x="742950" y="4286829"/>
            <a:ext cx="10877550" cy="381000"/>
          </a:xfrm>
          <a:prstGeom prst="rect">
            <a:avLst/>
          </a:prstGeom>
        </p:spPr>
        <p:txBody>
          <a:bodyPr/>
          <a:lstStyle>
            <a:lvl1pPr marL="0" indent="0">
              <a:buNone/>
              <a:defRPr sz="2000" b="0" i="0">
                <a:solidFill>
                  <a:schemeClr val="tx1"/>
                </a:solidFill>
                <a:latin typeface="Source Sans Pro" panose="020B0503030403020204" pitchFamily="34" charset="0"/>
              </a:defRPr>
            </a:lvl1pPr>
          </a:lstStyle>
          <a:p>
            <a:pPr lvl="0"/>
            <a:r>
              <a:rPr lang="en-US"/>
              <a:t>Month Day, Year</a:t>
            </a:r>
          </a:p>
        </p:txBody>
      </p:sp>
    </p:spTree>
    <p:extLst>
      <p:ext uri="{BB962C8B-B14F-4D97-AF65-F5344CB8AC3E}">
        <p14:creationId xmlns:p14="http://schemas.microsoft.com/office/powerpoint/2010/main" val="310771993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6BDAF3F-08A3-F6D4-8DFB-21AA7B59996A}"/>
              </a:ext>
            </a:extLst>
          </p:cNvPr>
          <p:cNvPicPr>
            <a:picLocks noChangeAspect="1"/>
          </p:cNvPicPr>
          <p:nvPr userDrawn="1"/>
        </p:nvPicPr>
        <p:blipFill rotWithShape="1">
          <a:blip r:embed="rId2">
            <a:alphaModFix amt="50000"/>
          </a:blip>
          <a:srcRect l="23020" t="40529" r="4254" b="18562"/>
          <a:stretch/>
        </p:blipFill>
        <p:spPr>
          <a:xfrm flipV="1">
            <a:off x="0" y="0"/>
            <a:ext cx="12192000" cy="6858000"/>
          </a:xfrm>
          <a:prstGeom prst="rect">
            <a:avLst/>
          </a:prstGeom>
        </p:spPr>
      </p:pic>
      <p:sp>
        <p:nvSpPr>
          <p:cNvPr id="2" name="Text Placeholder 5">
            <a:extLst>
              <a:ext uri="{FF2B5EF4-FFF2-40B4-BE49-F238E27FC236}">
                <a16:creationId xmlns:a16="http://schemas.microsoft.com/office/drawing/2014/main" id="{0D51382F-3E9E-DF4C-0585-962957429CB4}"/>
              </a:ext>
            </a:extLst>
          </p:cNvPr>
          <p:cNvSpPr>
            <a:spLocks noGrp="1"/>
          </p:cNvSpPr>
          <p:nvPr>
            <p:ph type="body" sz="quarter" idx="10" hasCustomPrompt="1"/>
          </p:nvPr>
        </p:nvSpPr>
        <p:spPr>
          <a:xfrm>
            <a:off x="309253" y="3036570"/>
            <a:ext cx="5786747" cy="784860"/>
          </a:xfrm>
          <a:prstGeom prst="rect">
            <a:avLst/>
          </a:prstGeom>
        </p:spPr>
        <p:txBody>
          <a:bodyPr/>
          <a:lstStyle>
            <a:lvl1pPr marL="0" indent="0">
              <a:buNone/>
              <a:defRPr sz="6600" b="1" i="0">
                <a:solidFill>
                  <a:schemeClr val="tx2"/>
                </a:solidFill>
                <a:latin typeface="Source Sans Pro" panose="020B0503030403020204" pitchFamily="34" charset="0"/>
              </a:defRPr>
            </a:lvl1pPr>
            <a:lvl2pPr marL="457200" indent="0">
              <a:buNone/>
              <a:defRPr b="1" i="0">
                <a:latin typeface="Source Sans Pro Semibold" panose="020B0503030403020204" pitchFamily="34" charset="0"/>
              </a:defRPr>
            </a:lvl2pPr>
            <a:lvl3pPr marL="914400" indent="0">
              <a:buNone/>
              <a:defRPr b="1" i="0">
                <a:latin typeface="Source Sans Pro Semibold" panose="020B0503030403020204" pitchFamily="34" charset="0"/>
              </a:defRPr>
            </a:lvl3pPr>
            <a:lvl4pPr marL="1371600" indent="0">
              <a:buNone/>
              <a:defRPr b="1" i="0">
                <a:latin typeface="Source Sans Pro Semibold" panose="020B0503030403020204" pitchFamily="34" charset="0"/>
              </a:defRPr>
            </a:lvl4pPr>
            <a:lvl5pPr marL="1828800" indent="0">
              <a:buNone/>
              <a:defRPr b="1" i="0">
                <a:latin typeface="Source Sans Pro Semibold" panose="020B0503030403020204" pitchFamily="34" charset="0"/>
              </a:defRPr>
            </a:lvl5pPr>
          </a:lstStyle>
          <a:p>
            <a:pPr lvl="0"/>
            <a:r>
              <a:rPr lang="en-US"/>
              <a:t>DIVIDER SLIDE</a:t>
            </a:r>
          </a:p>
        </p:txBody>
      </p:sp>
      <p:sp>
        <p:nvSpPr>
          <p:cNvPr id="4" name="TextBox 3">
            <a:extLst>
              <a:ext uri="{FF2B5EF4-FFF2-40B4-BE49-F238E27FC236}">
                <a16:creationId xmlns:a16="http://schemas.microsoft.com/office/drawing/2014/main" id="{CD10D924-519D-4A75-BB14-1262EAA1D88E}"/>
              </a:ext>
            </a:extLst>
          </p:cNvPr>
          <p:cNvSpPr txBox="1"/>
          <p:nvPr userDrawn="1"/>
        </p:nvSpPr>
        <p:spPr>
          <a:xfrm>
            <a:off x="11772896" y="6402754"/>
            <a:ext cx="419103" cy="307777"/>
          </a:xfrm>
          <a:prstGeom prst="rect">
            <a:avLst/>
          </a:prstGeom>
          <a:solidFill>
            <a:srgbClr val="52D8AC"/>
          </a:solidFill>
        </p:spPr>
        <p:txBody>
          <a:bodyPr wrap="square" rtlCol="0">
            <a:spAutoFit/>
          </a:bodyPr>
          <a:lstStyle/>
          <a:p>
            <a:fld id="{7E5FE38A-1F14-443D-ACF9-78C234FD4544}" type="slidenum">
              <a:rPr lang="en-US" sz="1400" smtClean="0">
                <a:solidFill>
                  <a:schemeClr val="bg1"/>
                </a:solidFill>
              </a:rPr>
              <a:t>‹#›</a:t>
            </a:fld>
            <a:endParaRPr lang="en-US" sz="1400" dirty="0">
              <a:solidFill>
                <a:schemeClr val="bg1"/>
              </a:solidFill>
            </a:endParaRPr>
          </a:p>
        </p:txBody>
      </p:sp>
    </p:spTree>
    <p:extLst>
      <p:ext uri="{BB962C8B-B14F-4D97-AF65-F5344CB8AC3E}">
        <p14:creationId xmlns:p14="http://schemas.microsoft.com/office/powerpoint/2010/main" val="516235226"/>
      </p:ext>
    </p:extLst>
  </p:cSld>
  <p:clrMapOvr>
    <a:masterClrMapping/>
  </p:clrMapOvr>
  <p:hf hdr="0" ftr="0" dt="0"/>
  <p:extLst>
    <p:ext uri="{DCECCB84-F9BA-43D5-87BE-67443E8EF086}">
      <p15:sldGuideLst xmlns:p15="http://schemas.microsoft.com/office/powerpoint/2012/main">
        <p15:guide id="1" pos="3840">
          <p15:clr>
            <a:srgbClr val="FBAE40"/>
          </p15:clr>
        </p15:guide>
        <p15:guide id="2" pos="2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3_Section Header">
    <p:spTree>
      <p:nvGrpSpPr>
        <p:cNvPr id="1" name=""/>
        <p:cNvGrpSpPr/>
        <p:nvPr/>
      </p:nvGrpSpPr>
      <p:grpSpPr>
        <a:xfrm>
          <a:off x="0" y="0"/>
          <a:ext cx="0" cy="0"/>
          <a:chOff x="0" y="0"/>
          <a:chExt cx="0" cy="0"/>
        </a:xfrm>
      </p:grpSpPr>
      <p:sp>
        <p:nvSpPr>
          <p:cNvPr id="33" name="Google Shape;45;p28">
            <a:extLst>
              <a:ext uri="{FF2B5EF4-FFF2-40B4-BE49-F238E27FC236}">
                <a16:creationId xmlns:a16="http://schemas.microsoft.com/office/drawing/2014/main" id="{8B225902-0B72-B34D-C190-021EF2AA1385}"/>
              </a:ext>
            </a:extLst>
          </p:cNvPr>
          <p:cNvSpPr txBox="1">
            <a:spLocks noGrp="1"/>
          </p:cNvSpPr>
          <p:nvPr>
            <p:ph type="ctrTitle" hasCustomPrompt="1"/>
          </p:nvPr>
        </p:nvSpPr>
        <p:spPr>
          <a:xfrm>
            <a:off x="328132" y="301357"/>
            <a:ext cx="11469481" cy="57847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Arial"/>
              <a:buNone/>
              <a:defRPr sz="2400" b="1" i="0">
                <a:solidFill>
                  <a:schemeClr val="accent5"/>
                </a:solidFill>
                <a:latin typeface="Source Sans Pro" panose="020B0503030403020204" pitchFamily="34" charset="0"/>
                <a:ea typeface="Source Serif Pro" panose="02040603050405020204" pitchFamily="18"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HEADLINE: ALL-CAPS SOURCE SANS PRO BOLD – 24PT </a:t>
            </a:r>
          </a:p>
        </p:txBody>
      </p:sp>
      <p:cxnSp>
        <p:nvCxnSpPr>
          <p:cNvPr id="34" name="Straight Connector 33">
            <a:extLst>
              <a:ext uri="{FF2B5EF4-FFF2-40B4-BE49-F238E27FC236}">
                <a16:creationId xmlns:a16="http://schemas.microsoft.com/office/drawing/2014/main" id="{2BBB20F9-DEA8-58EE-066C-9616CBA201EF}"/>
              </a:ext>
            </a:extLst>
          </p:cNvPr>
          <p:cNvCxnSpPr>
            <a:cxnSpLocks/>
          </p:cNvCxnSpPr>
          <p:nvPr userDrawn="1"/>
        </p:nvCxnSpPr>
        <p:spPr>
          <a:xfrm>
            <a:off x="419100" y="762000"/>
            <a:ext cx="11353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30D7478-DEA2-F6E2-9A21-0E05E2FE1216}"/>
              </a:ext>
            </a:extLst>
          </p:cNvPr>
          <p:cNvSpPr>
            <a:spLocks noGrp="1"/>
          </p:cNvSpPr>
          <p:nvPr>
            <p:ph type="body" sz="quarter" idx="10" hasCustomPrompt="1"/>
          </p:nvPr>
        </p:nvSpPr>
        <p:spPr>
          <a:xfrm>
            <a:off x="328129" y="1104900"/>
            <a:ext cx="11444768" cy="4265613"/>
          </a:xfrm>
          <a:prstGeom prst="rect">
            <a:avLst/>
          </a:prstGeom>
        </p:spPr>
        <p:txBody>
          <a:bodyPr/>
          <a:lstStyle>
            <a:lvl1pPr marL="230188" indent="-230188">
              <a:buClr>
                <a:schemeClr val="tx2"/>
              </a:buClr>
              <a:buFont typeface="Wingdings" pitchFamily="2" charset="2"/>
              <a:buChar char="§"/>
              <a:tabLst/>
              <a:defRPr sz="2400" b="0" i="0">
                <a:latin typeface="Source Sans Pro" panose="020B0503030403020204" pitchFamily="34" charset="0"/>
              </a:defRPr>
            </a:lvl1pPr>
            <a:lvl2pPr marL="742950" indent="-285750">
              <a:buClr>
                <a:schemeClr val="bg2"/>
              </a:buClr>
              <a:buFont typeface="System Font Regular"/>
              <a:buChar char="–"/>
              <a:tabLst/>
              <a:defRPr sz="2400" b="0" i="0">
                <a:latin typeface="Source Sans Pro" panose="020B0503030403020204" pitchFamily="34" charset="0"/>
              </a:defRPr>
            </a:lvl2pPr>
            <a:lvl3pPr>
              <a:defRPr b="0" i="0">
                <a:latin typeface="Source Sans Pro" panose="020B0503030403020204" pitchFamily="34" charset="0"/>
              </a:defRPr>
            </a:lvl3pPr>
            <a:lvl4pPr>
              <a:defRPr b="0" i="0">
                <a:latin typeface="Source Sans Pro" panose="020B0503030403020204" pitchFamily="34" charset="0"/>
              </a:defRPr>
            </a:lvl4pPr>
            <a:lvl5pPr>
              <a:defRPr b="0" i="0">
                <a:latin typeface="Source Sans Pro" panose="020B0503030403020204" pitchFamily="34" charset="0"/>
              </a:defRPr>
            </a:lvl5pPr>
          </a:lstStyle>
          <a:p>
            <a:r>
              <a:rPr lang="en-US"/>
              <a:t>Body Text: Source Sans Pro – 24PT </a:t>
            </a:r>
          </a:p>
          <a:p>
            <a:pPr lvl="1"/>
            <a:r>
              <a:rPr lang="en-US"/>
              <a:t>Body Text: Source Sans Pro – 20PT </a:t>
            </a:r>
          </a:p>
        </p:txBody>
      </p:sp>
      <p:sp>
        <p:nvSpPr>
          <p:cNvPr id="5" name="TextBox 4">
            <a:extLst>
              <a:ext uri="{FF2B5EF4-FFF2-40B4-BE49-F238E27FC236}">
                <a16:creationId xmlns:a16="http://schemas.microsoft.com/office/drawing/2014/main" id="{CCA78D74-2BA1-450E-9ADB-42F80775273B}"/>
              </a:ext>
            </a:extLst>
          </p:cNvPr>
          <p:cNvSpPr txBox="1"/>
          <p:nvPr userDrawn="1"/>
        </p:nvSpPr>
        <p:spPr>
          <a:xfrm>
            <a:off x="11772896" y="6402754"/>
            <a:ext cx="419103" cy="307777"/>
          </a:xfrm>
          <a:prstGeom prst="rect">
            <a:avLst/>
          </a:prstGeom>
          <a:solidFill>
            <a:srgbClr val="52D8AC"/>
          </a:solidFill>
        </p:spPr>
        <p:txBody>
          <a:bodyPr wrap="square" rtlCol="0">
            <a:spAutoFit/>
          </a:bodyPr>
          <a:lstStyle/>
          <a:p>
            <a:fld id="{7E5FE38A-1F14-443D-ACF9-78C234FD4544}" type="slidenum">
              <a:rPr lang="en-US" sz="1400" smtClean="0">
                <a:solidFill>
                  <a:schemeClr val="bg1"/>
                </a:solidFill>
              </a:rPr>
              <a:t>‹#›</a:t>
            </a:fld>
            <a:endParaRPr lang="en-US" sz="1400" dirty="0">
              <a:solidFill>
                <a:schemeClr val="bg1"/>
              </a:solidFill>
            </a:endParaRPr>
          </a:p>
        </p:txBody>
      </p:sp>
    </p:spTree>
    <p:extLst>
      <p:ext uri="{BB962C8B-B14F-4D97-AF65-F5344CB8AC3E}">
        <p14:creationId xmlns:p14="http://schemas.microsoft.com/office/powerpoint/2010/main" val="2473838038"/>
      </p:ext>
    </p:extLst>
  </p:cSld>
  <p:clrMapOvr>
    <a:masterClrMapping/>
  </p:clrMapOvr>
  <p:extLst>
    <p:ext uri="{DCECCB84-F9BA-43D5-87BE-67443E8EF086}">
      <p15:sldGuideLst xmlns:p15="http://schemas.microsoft.com/office/powerpoint/2012/main">
        <p15:guide id="2" orient="horz" pos="696">
          <p15:clr>
            <a:srgbClr val="FBAE40"/>
          </p15:clr>
        </p15:guide>
        <p15:guide id="3" pos="3840">
          <p15:clr>
            <a:srgbClr val="FBAE40"/>
          </p15:clr>
        </p15:guide>
        <p15:guide id="4" pos="264">
          <p15:clr>
            <a:srgbClr val="FBAE40"/>
          </p15:clr>
        </p15:guide>
        <p15:guide id="5" pos="7416">
          <p15:clr>
            <a:srgbClr val="FBAE40"/>
          </p15:clr>
        </p15:guide>
        <p15:guide id="6" orient="horz" pos="384">
          <p15:clr>
            <a:srgbClr val="FBAE40"/>
          </p15:clr>
        </p15:guide>
        <p15:guide id="7" orient="horz" pos="35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51FECE-3B4C-B180-6E9F-83A9E5DAB7F1}"/>
              </a:ext>
            </a:extLst>
          </p:cNvPr>
          <p:cNvPicPr>
            <a:picLocks noChangeAspect="1"/>
          </p:cNvPicPr>
          <p:nvPr userDrawn="1"/>
        </p:nvPicPr>
        <p:blipFill rotWithShape="1">
          <a:blip r:embed="rId2">
            <a:alphaModFix amt="50000"/>
          </a:blip>
          <a:srcRect l="29116" t="11050" r="-1844" b="48041"/>
          <a:stretch/>
        </p:blipFill>
        <p:spPr>
          <a:xfrm flipH="1" flipV="1">
            <a:off x="0" y="0"/>
            <a:ext cx="12192000" cy="6858000"/>
          </a:xfrm>
          <a:prstGeom prst="rect">
            <a:avLst/>
          </a:prstGeom>
        </p:spPr>
      </p:pic>
      <p:sp>
        <p:nvSpPr>
          <p:cNvPr id="7" name="Text Placeholder 5">
            <a:extLst>
              <a:ext uri="{FF2B5EF4-FFF2-40B4-BE49-F238E27FC236}">
                <a16:creationId xmlns:a16="http://schemas.microsoft.com/office/drawing/2014/main" id="{4814029D-AA86-6026-2B19-33D315BEE918}"/>
              </a:ext>
            </a:extLst>
          </p:cNvPr>
          <p:cNvSpPr>
            <a:spLocks noGrp="1"/>
          </p:cNvSpPr>
          <p:nvPr>
            <p:ph type="body" sz="quarter" idx="10" hasCustomPrompt="1"/>
          </p:nvPr>
        </p:nvSpPr>
        <p:spPr>
          <a:xfrm>
            <a:off x="309253" y="3036570"/>
            <a:ext cx="5786747" cy="784860"/>
          </a:xfrm>
          <a:prstGeom prst="rect">
            <a:avLst/>
          </a:prstGeom>
        </p:spPr>
        <p:txBody>
          <a:bodyPr/>
          <a:lstStyle>
            <a:lvl1pPr marL="0" indent="0">
              <a:buNone/>
              <a:defRPr sz="6600" b="1" i="0">
                <a:solidFill>
                  <a:schemeClr val="bg1"/>
                </a:solidFill>
                <a:latin typeface="Source Sans Pro" panose="020B0503030403020204" pitchFamily="34" charset="0"/>
              </a:defRPr>
            </a:lvl1pPr>
            <a:lvl2pPr marL="457200" indent="0">
              <a:buNone/>
              <a:defRPr b="1" i="0">
                <a:latin typeface="Source Sans Pro Semibold" panose="020B0503030403020204" pitchFamily="34" charset="0"/>
              </a:defRPr>
            </a:lvl2pPr>
            <a:lvl3pPr marL="914400" indent="0">
              <a:buNone/>
              <a:defRPr b="1" i="0">
                <a:latin typeface="Source Sans Pro Semibold" panose="020B0503030403020204" pitchFamily="34" charset="0"/>
              </a:defRPr>
            </a:lvl3pPr>
            <a:lvl4pPr marL="1371600" indent="0">
              <a:buNone/>
              <a:defRPr b="1" i="0">
                <a:latin typeface="Source Sans Pro Semibold" panose="020B0503030403020204" pitchFamily="34" charset="0"/>
              </a:defRPr>
            </a:lvl4pPr>
            <a:lvl5pPr marL="1828800" indent="0">
              <a:buNone/>
              <a:defRPr b="1" i="0">
                <a:latin typeface="Source Sans Pro Semibold" panose="020B0503030403020204" pitchFamily="34" charset="0"/>
              </a:defRPr>
            </a:lvl5pPr>
          </a:lstStyle>
          <a:p>
            <a:pPr lvl="0"/>
            <a:r>
              <a:rPr lang="en-US"/>
              <a:t>DIVIDER SLIDE</a:t>
            </a:r>
          </a:p>
        </p:txBody>
      </p:sp>
      <p:sp>
        <p:nvSpPr>
          <p:cNvPr id="4" name="TextBox 3">
            <a:extLst>
              <a:ext uri="{FF2B5EF4-FFF2-40B4-BE49-F238E27FC236}">
                <a16:creationId xmlns:a16="http://schemas.microsoft.com/office/drawing/2014/main" id="{0AA22F33-B626-4BC7-BF4C-27A17476F895}"/>
              </a:ext>
            </a:extLst>
          </p:cNvPr>
          <p:cNvSpPr txBox="1"/>
          <p:nvPr userDrawn="1"/>
        </p:nvSpPr>
        <p:spPr>
          <a:xfrm>
            <a:off x="11772896" y="6402754"/>
            <a:ext cx="419103" cy="307777"/>
          </a:xfrm>
          <a:prstGeom prst="rect">
            <a:avLst/>
          </a:prstGeom>
          <a:solidFill>
            <a:srgbClr val="52D8AC"/>
          </a:solidFill>
        </p:spPr>
        <p:txBody>
          <a:bodyPr wrap="square" rtlCol="0">
            <a:spAutoFit/>
          </a:bodyPr>
          <a:lstStyle/>
          <a:p>
            <a:fld id="{7E5FE38A-1F14-443D-ACF9-78C234FD4544}" type="slidenum">
              <a:rPr lang="en-US" sz="1400" smtClean="0">
                <a:solidFill>
                  <a:schemeClr val="bg1"/>
                </a:solidFill>
              </a:rPr>
              <a:t>‹#›</a:t>
            </a:fld>
            <a:endParaRPr lang="en-US" sz="1400" dirty="0">
              <a:solidFill>
                <a:schemeClr val="bg1"/>
              </a:solidFill>
            </a:endParaRPr>
          </a:p>
        </p:txBody>
      </p:sp>
    </p:spTree>
    <p:extLst>
      <p:ext uri="{BB962C8B-B14F-4D97-AF65-F5344CB8AC3E}">
        <p14:creationId xmlns:p14="http://schemas.microsoft.com/office/powerpoint/2010/main" val="3916009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accent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88E524-F39E-2DC0-CA77-58A75A965FF5}"/>
              </a:ext>
            </a:extLst>
          </p:cNvPr>
          <p:cNvPicPr>
            <a:picLocks noChangeAspect="1"/>
          </p:cNvPicPr>
          <p:nvPr userDrawn="1"/>
        </p:nvPicPr>
        <p:blipFill rotWithShape="1">
          <a:blip r:embed="rId2">
            <a:alphaModFix amt="50000"/>
          </a:blip>
          <a:srcRect t="53033" r="46972"/>
          <a:stretch/>
        </p:blipFill>
        <p:spPr>
          <a:xfrm>
            <a:off x="4851769" y="-21210"/>
            <a:ext cx="7340231" cy="6484924"/>
          </a:xfrm>
          <a:prstGeom prst="rect">
            <a:avLst/>
          </a:prstGeom>
        </p:spPr>
      </p:pic>
      <p:sp>
        <p:nvSpPr>
          <p:cNvPr id="2" name="Text Placeholder 5">
            <a:extLst>
              <a:ext uri="{FF2B5EF4-FFF2-40B4-BE49-F238E27FC236}">
                <a16:creationId xmlns:a16="http://schemas.microsoft.com/office/drawing/2014/main" id="{D24EBD9D-C360-ED29-E7AE-17BBAA0FD0FD}"/>
              </a:ext>
            </a:extLst>
          </p:cNvPr>
          <p:cNvSpPr>
            <a:spLocks noGrp="1"/>
          </p:cNvSpPr>
          <p:nvPr>
            <p:ph type="body" sz="quarter" idx="10" hasCustomPrompt="1"/>
          </p:nvPr>
        </p:nvSpPr>
        <p:spPr>
          <a:xfrm>
            <a:off x="309253" y="3036570"/>
            <a:ext cx="5786747" cy="784860"/>
          </a:xfrm>
          <a:prstGeom prst="rect">
            <a:avLst/>
          </a:prstGeom>
        </p:spPr>
        <p:txBody>
          <a:bodyPr/>
          <a:lstStyle>
            <a:lvl1pPr marL="0" indent="0">
              <a:buNone/>
              <a:defRPr sz="6600" b="1" i="0">
                <a:solidFill>
                  <a:schemeClr val="tx1"/>
                </a:solidFill>
                <a:latin typeface="Source Sans Pro" panose="020B0503030403020204" pitchFamily="34" charset="0"/>
              </a:defRPr>
            </a:lvl1pPr>
            <a:lvl2pPr marL="457200" indent="0">
              <a:buNone/>
              <a:defRPr b="1" i="0">
                <a:latin typeface="Source Sans Pro Semibold" panose="020B0503030403020204" pitchFamily="34" charset="0"/>
              </a:defRPr>
            </a:lvl2pPr>
            <a:lvl3pPr marL="914400" indent="0">
              <a:buNone/>
              <a:defRPr b="1" i="0">
                <a:latin typeface="Source Sans Pro Semibold" panose="020B0503030403020204" pitchFamily="34" charset="0"/>
              </a:defRPr>
            </a:lvl3pPr>
            <a:lvl4pPr marL="1371600" indent="0">
              <a:buNone/>
              <a:defRPr b="1" i="0">
                <a:latin typeface="Source Sans Pro Semibold" panose="020B0503030403020204" pitchFamily="34" charset="0"/>
              </a:defRPr>
            </a:lvl4pPr>
            <a:lvl5pPr marL="1828800" indent="0">
              <a:buNone/>
              <a:defRPr b="1" i="0">
                <a:latin typeface="Source Sans Pro Semibold" panose="020B0503030403020204" pitchFamily="34" charset="0"/>
              </a:defRPr>
            </a:lvl5pPr>
          </a:lstStyle>
          <a:p>
            <a:pPr lvl="0"/>
            <a:r>
              <a:rPr lang="en-US"/>
              <a:t>DIVIDER SLIDE</a:t>
            </a:r>
          </a:p>
        </p:txBody>
      </p:sp>
      <p:sp>
        <p:nvSpPr>
          <p:cNvPr id="4" name="TextBox 3">
            <a:extLst>
              <a:ext uri="{FF2B5EF4-FFF2-40B4-BE49-F238E27FC236}">
                <a16:creationId xmlns:a16="http://schemas.microsoft.com/office/drawing/2014/main" id="{56129C24-4673-4667-A8B4-EC6ECEECA14F}"/>
              </a:ext>
            </a:extLst>
          </p:cNvPr>
          <p:cNvSpPr txBox="1"/>
          <p:nvPr userDrawn="1"/>
        </p:nvSpPr>
        <p:spPr>
          <a:xfrm>
            <a:off x="11772896" y="6402754"/>
            <a:ext cx="419103" cy="307777"/>
          </a:xfrm>
          <a:prstGeom prst="rect">
            <a:avLst/>
          </a:prstGeom>
          <a:solidFill>
            <a:srgbClr val="52D8AC"/>
          </a:solidFill>
        </p:spPr>
        <p:txBody>
          <a:bodyPr wrap="square" rtlCol="0">
            <a:spAutoFit/>
          </a:bodyPr>
          <a:lstStyle/>
          <a:p>
            <a:fld id="{7E5FE38A-1F14-443D-ACF9-78C234FD4544}" type="slidenum">
              <a:rPr lang="en-US" sz="1400" smtClean="0">
                <a:solidFill>
                  <a:schemeClr val="bg1"/>
                </a:solidFill>
              </a:rPr>
              <a:t>‹#›</a:t>
            </a:fld>
            <a:endParaRPr lang="en-US" sz="1400" dirty="0">
              <a:solidFill>
                <a:schemeClr val="bg1"/>
              </a:solidFill>
            </a:endParaRPr>
          </a:p>
        </p:txBody>
      </p:sp>
    </p:spTree>
    <p:extLst>
      <p:ext uri="{BB962C8B-B14F-4D97-AF65-F5344CB8AC3E}">
        <p14:creationId xmlns:p14="http://schemas.microsoft.com/office/powerpoint/2010/main" val="21971257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FBAE40"/>
          </p15:clr>
        </p15:guide>
        <p15:guide id="2" pos="2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961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45;p28">
            <a:extLst>
              <a:ext uri="{FF2B5EF4-FFF2-40B4-BE49-F238E27FC236}">
                <a16:creationId xmlns:a16="http://schemas.microsoft.com/office/drawing/2014/main" id="{B72FBABF-1AB0-4C9E-9422-A20152C284EA}"/>
              </a:ext>
            </a:extLst>
          </p:cNvPr>
          <p:cNvSpPr txBox="1">
            <a:spLocks/>
          </p:cNvSpPr>
          <p:nvPr userDrawn="1"/>
        </p:nvSpPr>
        <p:spPr>
          <a:xfrm>
            <a:off x="328132" y="301357"/>
            <a:ext cx="11469481" cy="578479"/>
          </a:xfrm>
          <a:prstGeom prst="rect">
            <a:avLst/>
          </a:prstGeom>
          <a:noFill/>
          <a:ln>
            <a:noFill/>
          </a:ln>
        </p:spPr>
        <p:txBody>
          <a:bodyPr spcFirstLastPara="1" wrap="square" lIns="91425" tIns="45700" rIns="91425" bIns="45700" anchor="t" anchorCtr="0">
            <a:normAutofit/>
          </a:bodyPr>
          <a:lstStyle>
            <a:lvl1pPr lvl="0" algn="l" defTabSz="914400" rtl="0" eaLnBrk="1" latinLnBrk="0" hangingPunct="1">
              <a:lnSpc>
                <a:spcPct val="90000"/>
              </a:lnSpc>
              <a:spcBef>
                <a:spcPts val="0"/>
              </a:spcBef>
              <a:spcAft>
                <a:spcPts val="0"/>
              </a:spcAft>
              <a:buClr>
                <a:schemeClr val="dk1"/>
              </a:buClr>
              <a:buSzPts val="3600"/>
              <a:buFont typeface="Arial"/>
              <a:buNone/>
              <a:defRPr sz="2400" b="1" i="0" kern="1200">
                <a:solidFill>
                  <a:schemeClr val="accent5"/>
                </a:solidFill>
                <a:latin typeface="Source Sans Pro" panose="020B0503030403020204" pitchFamily="34" charset="0"/>
                <a:ea typeface="Source Serif Pro" panose="02040603050405020204" pitchFamily="18"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en-US"/>
          </a:p>
        </p:txBody>
      </p:sp>
      <p:sp>
        <p:nvSpPr>
          <p:cNvPr id="13" name="Text Placeholder 2">
            <a:extLst>
              <a:ext uri="{FF2B5EF4-FFF2-40B4-BE49-F238E27FC236}">
                <a16:creationId xmlns:a16="http://schemas.microsoft.com/office/drawing/2014/main" id="{0081415D-BBE7-4681-89B3-634488B6DF97}"/>
              </a:ext>
            </a:extLst>
          </p:cNvPr>
          <p:cNvSpPr txBox="1">
            <a:spLocks/>
          </p:cNvSpPr>
          <p:nvPr userDrawn="1"/>
        </p:nvSpPr>
        <p:spPr>
          <a:xfrm>
            <a:off x="328129" y="1104900"/>
            <a:ext cx="11444768" cy="4265613"/>
          </a:xfrm>
          <a:prstGeom prst="rect">
            <a:avLst/>
          </a:prstGeom>
        </p:spPr>
        <p:txBody>
          <a:bodyPr/>
          <a:lstStyle>
            <a:lvl1pPr marL="230188" indent="-230188" algn="l" defTabSz="914400" rtl="0" eaLnBrk="1" latinLnBrk="0" hangingPunct="1">
              <a:lnSpc>
                <a:spcPct val="90000"/>
              </a:lnSpc>
              <a:spcBef>
                <a:spcPts val="1000"/>
              </a:spcBef>
              <a:buClr>
                <a:schemeClr val="tx2"/>
              </a:buClr>
              <a:buFont typeface="Wingdings" pitchFamily="2" charset="2"/>
              <a:buChar char="§"/>
              <a:tabLst/>
              <a:defRPr sz="2400" b="0" i="0" kern="1200">
                <a:solidFill>
                  <a:schemeClr val="tx1"/>
                </a:solidFill>
                <a:latin typeface="Source Sans Pro" panose="020B0503030403020204" pitchFamily="34" charset="0"/>
                <a:ea typeface="+mn-ea"/>
                <a:cs typeface="+mn-cs"/>
              </a:defRPr>
            </a:lvl1pPr>
            <a:lvl2pPr marL="742950" indent="-285750" algn="l" defTabSz="914400" rtl="0" eaLnBrk="1" latinLnBrk="0" hangingPunct="1">
              <a:lnSpc>
                <a:spcPct val="90000"/>
              </a:lnSpc>
              <a:spcBef>
                <a:spcPts val="500"/>
              </a:spcBef>
              <a:buClr>
                <a:schemeClr val="bg2"/>
              </a:buClr>
              <a:buFont typeface="System Font Regular"/>
              <a:buChar char="–"/>
              <a:tabLst/>
              <a:defRPr sz="2400" b="0" i="0" kern="1200">
                <a:solidFill>
                  <a:schemeClr val="tx1"/>
                </a:solidFill>
                <a:latin typeface="Source Sans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EB7C7153-B08E-4817-A0A6-142B2930D4B5}"/>
              </a:ext>
            </a:extLst>
          </p:cNvPr>
          <p:cNvSpPr txBox="1"/>
          <p:nvPr userDrawn="1"/>
        </p:nvSpPr>
        <p:spPr>
          <a:xfrm>
            <a:off x="5692140" y="2971800"/>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1509607"/>
      </p:ext>
    </p:extLst>
  </p:cSld>
  <p:clrMap bg1="lt1" tx1="dk1" bg2="lt2" tx2="dk2" accent1="accent1" accent2="accent2" accent3="accent3" accent4="accent4" accent5="accent5" accent6="accent6" hlink="hlink" folHlink="folHlink"/>
  <p:sldLayoutIdLst>
    <p:sldLayoutId id="2147483703" r:id="rId1"/>
    <p:sldLayoutId id="2147483710" r:id="rId2"/>
    <p:sldLayoutId id="2147483711" r:id="rId3"/>
    <p:sldLayoutId id="2147483712" r:id="rId4"/>
    <p:sldLayoutId id="2147483695" r:id="rId5"/>
    <p:sldLayoutId id="2147483696" r:id="rId6"/>
    <p:sldLayoutId id="214748371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86133DA-DB05-FEB2-DC01-375B11717104}"/>
              </a:ext>
            </a:extLst>
          </p:cNvPr>
          <p:cNvSpPr>
            <a:spLocks noGrp="1"/>
          </p:cNvSpPr>
          <p:nvPr>
            <p:ph type="body" sz="quarter" idx="10"/>
          </p:nvPr>
        </p:nvSpPr>
        <p:spPr>
          <a:xfrm>
            <a:off x="744311" y="1094140"/>
            <a:ext cx="10877550" cy="2945219"/>
          </a:xfrm>
          <a:prstGeom prst="rect">
            <a:avLst/>
          </a:prstGeom>
        </p:spPr>
        <p:txBody>
          <a:bodyPr lIns="91440" tIns="45720" rIns="91440" bIns="45720" anchor="t">
            <a:noAutofit/>
          </a:bodyPr>
          <a:lstStyle>
            <a:lvl1pPr marL="0" indent="0">
              <a:buNone/>
              <a:defRPr sz="7200" b="1" i="0">
                <a:solidFill>
                  <a:schemeClr val="bg1"/>
                </a:solidFill>
                <a:latin typeface="Source Sans Pro Black" panose="020B0503030403020204" pitchFamily="34" charset="0"/>
              </a:defRPr>
            </a:lvl1pPr>
            <a:lvl2pPr marL="457200" indent="0">
              <a:buNone/>
              <a:defRPr b="1" i="0">
                <a:latin typeface="Source Sans Pro Semibold" panose="020B0503030403020204" pitchFamily="34" charset="0"/>
              </a:defRPr>
            </a:lvl2pPr>
            <a:lvl3pPr marL="914400" indent="0">
              <a:buNone/>
              <a:defRPr b="1" i="0">
                <a:latin typeface="Source Sans Pro Semibold" panose="020B0503030403020204" pitchFamily="34" charset="0"/>
              </a:defRPr>
            </a:lvl3pPr>
            <a:lvl4pPr marL="1371600" indent="0">
              <a:buNone/>
              <a:defRPr b="1" i="0">
                <a:latin typeface="Source Sans Pro Semibold" panose="020B0503030403020204" pitchFamily="34" charset="0"/>
              </a:defRPr>
            </a:lvl4pPr>
            <a:lvl5pPr marL="1828800" indent="0">
              <a:buNone/>
              <a:defRPr b="1" i="0">
                <a:latin typeface="Source Sans Pro Semibold" panose="020B0503030403020204" pitchFamily="34" charset="0"/>
              </a:defRPr>
            </a:lvl5pPr>
          </a:lstStyle>
          <a:p>
            <a:r>
              <a:rPr lang="en-US" sz="3200" b="0">
                <a:solidFill>
                  <a:schemeClr val="tx1"/>
                </a:solidFill>
                <a:latin typeface="Source Sans Pro"/>
                <a:ea typeface="Source Sans Pro Black"/>
              </a:rPr>
              <a:t>INTRODUCTION TO</a:t>
            </a:r>
            <a:br>
              <a:rPr lang="en-US"/>
            </a:br>
            <a:r>
              <a:rPr lang="en-US">
                <a:solidFill>
                  <a:schemeClr val="tx1"/>
                </a:solidFill>
                <a:latin typeface="Source Sans Pro Black"/>
                <a:ea typeface="Source Sans Pro Black"/>
              </a:rPr>
              <a:t>API Development </a:t>
            </a:r>
            <a:br>
              <a:rPr lang="en-US"/>
            </a:br>
            <a:r>
              <a:rPr lang="en-US">
                <a:solidFill>
                  <a:schemeClr val="tx1"/>
                </a:solidFill>
                <a:latin typeface="Source Sans Pro Black"/>
                <a:ea typeface="Source Sans Pro Black"/>
              </a:rPr>
              <a:t>for ArchivesSpace</a:t>
            </a:r>
            <a:endParaRPr lang="en-US">
              <a:solidFill>
                <a:schemeClr val="tx1"/>
              </a:solidFill>
              <a:ea typeface="Source Sans Pro Black"/>
            </a:endParaRPr>
          </a:p>
        </p:txBody>
      </p:sp>
      <p:sp>
        <p:nvSpPr>
          <p:cNvPr id="4" name="Text Placeholder 9">
            <a:extLst>
              <a:ext uri="{FF2B5EF4-FFF2-40B4-BE49-F238E27FC236}">
                <a16:creationId xmlns:a16="http://schemas.microsoft.com/office/drawing/2014/main" id="{EB7B23C5-6356-3956-BF44-A1872C52E14A}"/>
              </a:ext>
            </a:extLst>
          </p:cNvPr>
          <p:cNvSpPr>
            <a:spLocks noGrp="1"/>
          </p:cNvSpPr>
          <p:nvPr>
            <p:ph type="body" sz="quarter" idx="11"/>
          </p:nvPr>
        </p:nvSpPr>
        <p:spPr>
          <a:xfrm>
            <a:off x="744311" y="4579140"/>
            <a:ext cx="10877550" cy="735499"/>
          </a:xfrm>
          <a:prstGeom prst="rect">
            <a:avLst/>
          </a:prstGeom>
        </p:spPr>
        <p:txBody>
          <a:bodyPr lIns="91440" tIns="45720" rIns="91440" bIns="45720" anchor="t"/>
          <a:lstStyle>
            <a:lvl1pPr marL="0" indent="0">
              <a:buNone/>
              <a:defRPr sz="2000" b="0" i="1">
                <a:solidFill>
                  <a:schemeClr val="bg1"/>
                </a:solidFill>
                <a:latin typeface="Source Sans Pro" panose="020B0503030403020204" pitchFamily="34" charset="0"/>
              </a:defRPr>
            </a:lvl1pPr>
          </a:lstStyle>
          <a:p>
            <a:pPr lvl="0"/>
            <a:r>
              <a:rPr lang="en-US" i="0">
                <a:solidFill>
                  <a:schemeClr val="accent1">
                    <a:lumMod val="20000"/>
                    <a:lumOff val="80000"/>
                  </a:schemeClr>
                </a:solidFill>
                <a:latin typeface="Source Sans Pro"/>
                <a:ea typeface="Source Sans Pro"/>
              </a:rPr>
              <a:t>May 5, 2023 </a:t>
            </a:r>
            <a:r>
              <a:rPr lang="en-US" i="0">
                <a:latin typeface="Source Sans Pro"/>
                <a:ea typeface="Source Sans Pro"/>
              </a:rPr>
              <a:t>•</a:t>
            </a:r>
            <a:r>
              <a:rPr lang="en-US" i="0">
                <a:solidFill>
                  <a:schemeClr val="accent1">
                    <a:lumMod val="20000"/>
                    <a:lumOff val="80000"/>
                  </a:schemeClr>
                </a:solidFill>
                <a:latin typeface="Source Sans Pro"/>
                <a:ea typeface="Source Sans Pro"/>
              </a:rPr>
              <a:t> Northwest Archivists Annual Meeting </a:t>
            </a:r>
            <a:r>
              <a:rPr lang="en-US" i="0">
                <a:latin typeface="Source Sans Pro"/>
                <a:ea typeface="Source Sans Pro"/>
              </a:rPr>
              <a:t>•</a:t>
            </a:r>
            <a:r>
              <a:rPr lang="en-US" i="0">
                <a:solidFill>
                  <a:schemeClr val="accent1">
                    <a:lumMod val="20000"/>
                    <a:lumOff val="80000"/>
                  </a:schemeClr>
                </a:solidFill>
                <a:latin typeface="Source Sans Pro"/>
                <a:ea typeface="Source Sans Pro"/>
              </a:rPr>
              <a:t> Salem, Oregon</a:t>
            </a:r>
          </a:p>
          <a:p>
            <a:r>
              <a:rPr lang="en-US" i="0">
                <a:solidFill>
                  <a:schemeClr val="tx1"/>
                </a:solidFill>
                <a:latin typeface="Source Sans Pro"/>
                <a:ea typeface="Source Sans Pro"/>
              </a:rPr>
              <a:t>Austin Munsell and Alexa Goff </a:t>
            </a:r>
            <a:r>
              <a:rPr lang="en-US" i="0">
                <a:latin typeface="Source Sans Pro"/>
                <a:ea typeface="Source Sans Pro"/>
              </a:rPr>
              <a:t>•</a:t>
            </a:r>
            <a:r>
              <a:rPr lang="en-US" i="0">
                <a:solidFill>
                  <a:schemeClr val="tx1"/>
                </a:solidFill>
                <a:latin typeface="Source Sans Pro"/>
                <a:ea typeface="Source Sans Pro"/>
              </a:rPr>
              <a:t> University of Oregon Libraries</a:t>
            </a:r>
          </a:p>
        </p:txBody>
      </p:sp>
      <p:sp>
        <p:nvSpPr>
          <p:cNvPr id="3" name="Rectangle 2">
            <a:extLst>
              <a:ext uri="{FF2B5EF4-FFF2-40B4-BE49-F238E27FC236}">
                <a16:creationId xmlns:a16="http://schemas.microsoft.com/office/drawing/2014/main" id="{51C9E538-D498-4144-B489-ED4AEA23C76C}"/>
              </a:ext>
            </a:extLst>
          </p:cNvPr>
          <p:cNvSpPr/>
          <p:nvPr/>
        </p:nvSpPr>
        <p:spPr>
          <a:xfrm>
            <a:off x="744311" y="5514546"/>
            <a:ext cx="4934189" cy="791457"/>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3200" b="1">
                <a:solidFill>
                  <a:schemeClr val="bg1"/>
                </a:solidFill>
              </a:rPr>
              <a:t>MINI-WORKSHOP PART 1</a:t>
            </a:r>
            <a:endParaRPr lang="en-US" sz="3200" b="1">
              <a:solidFill>
                <a:schemeClr val="bg1"/>
              </a:solidFill>
              <a:ea typeface="Source Sans Pro"/>
            </a:endParaRPr>
          </a:p>
        </p:txBody>
      </p:sp>
    </p:spTree>
    <p:extLst>
      <p:ext uri="{BB962C8B-B14F-4D97-AF65-F5344CB8AC3E}">
        <p14:creationId xmlns:p14="http://schemas.microsoft.com/office/powerpoint/2010/main" val="2899106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DC94-086E-4F2C-8553-6E24940AFF82}"/>
              </a:ext>
            </a:extLst>
          </p:cNvPr>
          <p:cNvSpPr>
            <a:spLocks noGrp="1"/>
          </p:cNvSpPr>
          <p:nvPr>
            <p:ph type="ctrTitle"/>
          </p:nvPr>
        </p:nvSpPr>
        <p:spPr/>
        <p:txBody>
          <a:bodyPr/>
          <a:lstStyle/>
          <a:p>
            <a:r>
              <a:rPr lang="en-US">
                <a:latin typeface="Source Sans Pro"/>
                <a:ea typeface="Source Serif Pro"/>
                <a:cs typeface="Arial"/>
              </a:rPr>
              <a:t>WHAT IS THE ARCHIVESSPACE API?</a:t>
            </a:r>
            <a:endParaRPr lang="en-US"/>
          </a:p>
        </p:txBody>
      </p:sp>
      <p:sp>
        <p:nvSpPr>
          <p:cNvPr id="21" name="Arrow: Curved Down 20">
            <a:extLst>
              <a:ext uri="{FF2B5EF4-FFF2-40B4-BE49-F238E27FC236}">
                <a16:creationId xmlns:a16="http://schemas.microsoft.com/office/drawing/2014/main" id="{D128A9E8-FBBC-D5E5-B06E-8F190DECFD90}"/>
              </a:ext>
            </a:extLst>
          </p:cNvPr>
          <p:cNvSpPr/>
          <p:nvPr/>
        </p:nvSpPr>
        <p:spPr>
          <a:xfrm>
            <a:off x="4024726" y="2355556"/>
            <a:ext cx="5262275" cy="8740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2" name="Cloud 21">
            <a:extLst>
              <a:ext uri="{FF2B5EF4-FFF2-40B4-BE49-F238E27FC236}">
                <a16:creationId xmlns:a16="http://schemas.microsoft.com/office/drawing/2014/main" id="{073B2673-77CF-A9B4-FC6C-F8C326E889F3}"/>
              </a:ext>
            </a:extLst>
          </p:cNvPr>
          <p:cNvSpPr/>
          <p:nvPr/>
        </p:nvSpPr>
        <p:spPr>
          <a:xfrm>
            <a:off x="9582710" y="3168463"/>
            <a:ext cx="2173941" cy="174811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err="1">
                <a:solidFill>
                  <a:schemeClr val="tx1"/>
                </a:solidFill>
              </a:rPr>
              <a:t>ArchivesSpace</a:t>
            </a:r>
            <a:endParaRPr lang="en-US" sz="2400" err="1">
              <a:solidFill>
                <a:schemeClr val="tx1"/>
              </a:solidFill>
              <a:ea typeface="Source Sans Pro"/>
            </a:endParaRPr>
          </a:p>
        </p:txBody>
      </p:sp>
      <p:sp>
        <p:nvSpPr>
          <p:cNvPr id="23" name="Arrow: Curved Down 22">
            <a:extLst>
              <a:ext uri="{FF2B5EF4-FFF2-40B4-BE49-F238E27FC236}">
                <a16:creationId xmlns:a16="http://schemas.microsoft.com/office/drawing/2014/main" id="{3CAB039A-3AE5-2F8A-2284-0AE19C9E4F6A}"/>
              </a:ext>
            </a:extLst>
          </p:cNvPr>
          <p:cNvSpPr/>
          <p:nvPr/>
        </p:nvSpPr>
        <p:spPr>
          <a:xfrm rot="10800000">
            <a:off x="3903573" y="4517864"/>
            <a:ext cx="5262275" cy="10152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4" name="Rectangle: Beveled 23">
            <a:extLst>
              <a:ext uri="{FF2B5EF4-FFF2-40B4-BE49-F238E27FC236}">
                <a16:creationId xmlns:a16="http://schemas.microsoft.com/office/drawing/2014/main" id="{A2B6C59C-847E-F58B-A655-AF16D446653A}"/>
              </a:ext>
            </a:extLst>
          </p:cNvPr>
          <p:cNvSpPr/>
          <p:nvPr/>
        </p:nvSpPr>
        <p:spPr>
          <a:xfrm>
            <a:off x="2330409" y="3196586"/>
            <a:ext cx="1120569" cy="1147477"/>
          </a:xfrm>
          <a:prstGeom prst="beve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chemeClr val="tx1"/>
                </a:solidFill>
              </a:rPr>
              <a:t>Computer</a:t>
            </a:r>
            <a:endParaRPr lang="en-US" sz="1200">
              <a:solidFill>
                <a:schemeClr val="tx1"/>
              </a:solidFill>
              <a:ea typeface="Source Sans Pro"/>
            </a:endParaRPr>
          </a:p>
        </p:txBody>
      </p:sp>
      <p:sp>
        <p:nvSpPr>
          <p:cNvPr id="27" name="Smiley Face 26">
            <a:extLst>
              <a:ext uri="{FF2B5EF4-FFF2-40B4-BE49-F238E27FC236}">
                <a16:creationId xmlns:a16="http://schemas.microsoft.com/office/drawing/2014/main" id="{D6A0D4BE-70B7-8CEF-7601-E39744FD4F0F}"/>
              </a:ext>
            </a:extLst>
          </p:cNvPr>
          <p:cNvSpPr/>
          <p:nvPr/>
        </p:nvSpPr>
        <p:spPr>
          <a:xfrm>
            <a:off x="328602" y="3137364"/>
            <a:ext cx="1264007" cy="1196787"/>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Arrow: Down 27">
            <a:extLst>
              <a:ext uri="{FF2B5EF4-FFF2-40B4-BE49-F238E27FC236}">
                <a16:creationId xmlns:a16="http://schemas.microsoft.com/office/drawing/2014/main" id="{4F872B4B-E83F-59E9-B81B-A9557C07CBF6}"/>
              </a:ext>
            </a:extLst>
          </p:cNvPr>
          <p:cNvSpPr/>
          <p:nvPr/>
        </p:nvSpPr>
        <p:spPr>
          <a:xfrm rot="16200000">
            <a:off x="1803057" y="2987859"/>
            <a:ext cx="233093" cy="716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Arrow: Down 28">
            <a:extLst>
              <a:ext uri="{FF2B5EF4-FFF2-40B4-BE49-F238E27FC236}">
                <a16:creationId xmlns:a16="http://schemas.microsoft.com/office/drawing/2014/main" id="{5C8877F0-2FA0-020F-8812-515DD8333F13}"/>
              </a:ext>
            </a:extLst>
          </p:cNvPr>
          <p:cNvSpPr/>
          <p:nvPr/>
        </p:nvSpPr>
        <p:spPr>
          <a:xfrm rot="5400000">
            <a:off x="1789995" y="3800760"/>
            <a:ext cx="233092" cy="716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 name="Thought Bubble: Cloud 4">
            <a:extLst>
              <a:ext uri="{FF2B5EF4-FFF2-40B4-BE49-F238E27FC236}">
                <a16:creationId xmlns:a16="http://schemas.microsoft.com/office/drawing/2014/main" id="{DF5D614E-5E88-EE04-8542-5BD42521676B}"/>
              </a:ext>
            </a:extLst>
          </p:cNvPr>
          <p:cNvSpPr/>
          <p:nvPr/>
        </p:nvSpPr>
        <p:spPr>
          <a:xfrm>
            <a:off x="9439835" y="2000763"/>
            <a:ext cx="2588326" cy="1110093"/>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400">
                <a:solidFill>
                  <a:schemeClr val="tx1"/>
                </a:solidFill>
                <a:sym typeface="Wingdings" panose="05000000000000000000" pitchFamily="2" charset="2"/>
              </a:rPr>
              <a:t> =   Good</a:t>
            </a:r>
            <a:r>
              <a:rPr lang="en-US">
                <a:solidFill>
                  <a:schemeClr val="tx1"/>
                </a:solidFill>
                <a:sym typeface="Wingdings" panose="05000000000000000000" pitchFamily="2" charset="2"/>
              </a:rPr>
              <a:t> </a:t>
            </a:r>
            <a:endParaRPr lang="en-US">
              <a:solidFill>
                <a:schemeClr val="tx1"/>
              </a:solidFill>
            </a:endParaRPr>
          </a:p>
        </p:txBody>
      </p:sp>
      <p:sp>
        <p:nvSpPr>
          <p:cNvPr id="6" name="Thought Bubble: Cloud 5">
            <a:extLst>
              <a:ext uri="{FF2B5EF4-FFF2-40B4-BE49-F238E27FC236}">
                <a16:creationId xmlns:a16="http://schemas.microsoft.com/office/drawing/2014/main" id="{F17F9A17-CE71-62D1-31EF-1BE535AD98B0}"/>
              </a:ext>
            </a:extLst>
          </p:cNvPr>
          <p:cNvSpPr/>
          <p:nvPr/>
        </p:nvSpPr>
        <p:spPr>
          <a:xfrm>
            <a:off x="582706" y="2000746"/>
            <a:ext cx="2312578" cy="971455"/>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solidFill>
                  <a:schemeClr val="tx1"/>
                </a:solidFill>
              </a:rPr>
              <a:t>Ursula Le </a:t>
            </a:r>
            <a:r>
              <a:rPr lang="en-US" err="1">
                <a:solidFill>
                  <a:schemeClr val="tx1"/>
                </a:solidFill>
              </a:rPr>
              <a:t>Guin</a:t>
            </a:r>
            <a:r>
              <a:rPr lang="en-US">
                <a:solidFill>
                  <a:schemeClr val="tx1"/>
                </a:solidFill>
              </a:rPr>
              <a:t> papers</a:t>
            </a:r>
          </a:p>
        </p:txBody>
      </p:sp>
      <p:sp>
        <p:nvSpPr>
          <p:cNvPr id="7" name="TextBox 1">
            <a:extLst>
              <a:ext uri="{FF2B5EF4-FFF2-40B4-BE49-F238E27FC236}">
                <a16:creationId xmlns:a16="http://schemas.microsoft.com/office/drawing/2014/main" id="{286154C7-827E-C42F-A0C9-2A10682D6AE8}"/>
              </a:ext>
            </a:extLst>
          </p:cNvPr>
          <p:cNvSpPr txBox="1"/>
          <p:nvPr/>
        </p:nvSpPr>
        <p:spPr>
          <a:xfrm>
            <a:off x="4538291" y="2742586"/>
            <a:ext cx="4084614"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err="1">
                <a:highlight>
                  <a:srgbClr val="FFFF00"/>
                </a:highlight>
              </a:rPr>
              <a:t>GET</a:t>
            </a:r>
            <a:r>
              <a:rPr lang="en-US" sz="2400" err="1"/>
              <a:t>:</a:t>
            </a:r>
            <a:r>
              <a:rPr lang="en-US" sz="2400" err="1">
                <a:highlight>
                  <a:srgbClr val="00FF00"/>
                </a:highlight>
              </a:rPr>
              <a:t>https</a:t>
            </a:r>
            <a:r>
              <a:rPr lang="en-US" sz="2400">
                <a:highlight>
                  <a:srgbClr val="00FF00"/>
                </a:highlight>
              </a:rPr>
              <a:t>://archives.uoregon.edu/</a:t>
            </a:r>
            <a:r>
              <a:rPr lang="en-US" sz="2400" err="1">
                <a:highlight>
                  <a:srgbClr val="00FF00"/>
                </a:highlight>
              </a:rPr>
              <a:t>api</a:t>
            </a:r>
            <a:r>
              <a:rPr lang="en-US" sz="2400">
                <a:highlight>
                  <a:srgbClr val="FF00FF"/>
                </a:highlight>
              </a:rPr>
              <a:t>/repositories/2/resources/8689</a:t>
            </a:r>
          </a:p>
        </p:txBody>
      </p:sp>
    </p:spTree>
    <p:extLst>
      <p:ext uri="{BB962C8B-B14F-4D97-AF65-F5344CB8AC3E}">
        <p14:creationId xmlns:p14="http://schemas.microsoft.com/office/powerpoint/2010/main" val="1149486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DC94-086E-4F2C-8553-6E24940AFF82}"/>
              </a:ext>
            </a:extLst>
          </p:cNvPr>
          <p:cNvSpPr>
            <a:spLocks noGrp="1"/>
          </p:cNvSpPr>
          <p:nvPr>
            <p:ph type="ctrTitle"/>
          </p:nvPr>
        </p:nvSpPr>
        <p:spPr/>
        <p:txBody>
          <a:bodyPr/>
          <a:lstStyle/>
          <a:p>
            <a:r>
              <a:rPr lang="en-US">
                <a:latin typeface="Source Sans Pro"/>
                <a:ea typeface="Source Serif Pro"/>
                <a:cs typeface="Arial"/>
              </a:rPr>
              <a:t>WHAT IS THE ARCHIVESSPACE API?</a:t>
            </a:r>
            <a:endParaRPr lang="en-US"/>
          </a:p>
        </p:txBody>
      </p:sp>
      <p:sp>
        <p:nvSpPr>
          <p:cNvPr id="21" name="Arrow: Curved Down 20">
            <a:extLst>
              <a:ext uri="{FF2B5EF4-FFF2-40B4-BE49-F238E27FC236}">
                <a16:creationId xmlns:a16="http://schemas.microsoft.com/office/drawing/2014/main" id="{D128A9E8-FBBC-D5E5-B06E-8F190DECFD90}"/>
              </a:ext>
            </a:extLst>
          </p:cNvPr>
          <p:cNvSpPr/>
          <p:nvPr/>
        </p:nvSpPr>
        <p:spPr>
          <a:xfrm>
            <a:off x="4024726" y="2355556"/>
            <a:ext cx="5262275" cy="8740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2" name="Cloud 21">
            <a:extLst>
              <a:ext uri="{FF2B5EF4-FFF2-40B4-BE49-F238E27FC236}">
                <a16:creationId xmlns:a16="http://schemas.microsoft.com/office/drawing/2014/main" id="{073B2673-77CF-A9B4-FC6C-F8C326E889F3}"/>
              </a:ext>
            </a:extLst>
          </p:cNvPr>
          <p:cNvSpPr/>
          <p:nvPr/>
        </p:nvSpPr>
        <p:spPr>
          <a:xfrm>
            <a:off x="9582710" y="3168463"/>
            <a:ext cx="2173941" cy="174811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err="1">
                <a:solidFill>
                  <a:schemeClr val="tx1"/>
                </a:solidFill>
              </a:rPr>
              <a:t>ArchivesSpace</a:t>
            </a:r>
            <a:endParaRPr lang="en-US" sz="2400" err="1">
              <a:solidFill>
                <a:schemeClr val="tx1"/>
              </a:solidFill>
              <a:ea typeface="Source Sans Pro"/>
            </a:endParaRPr>
          </a:p>
        </p:txBody>
      </p:sp>
      <p:sp>
        <p:nvSpPr>
          <p:cNvPr id="23" name="Arrow: Curved Down 22">
            <a:extLst>
              <a:ext uri="{FF2B5EF4-FFF2-40B4-BE49-F238E27FC236}">
                <a16:creationId xmlns:a16="http://schemas.microsoft.com/office/drawing/2014/main" id="{3CAB039A-3AE5-2F8A-2284-0AE19C9E4F6A}"/>
              </a:ext>
            </a:extLst>
          </p:cNvPr>
          <p:cNvSpPr/>
          <p:nvPr/>
        </p:nvSpPr>
        <p:spPr>
          <a:xfrm rot="10800000">
            <a:off x="3903573" y="4517864"/>
            <a:ext cx="5262275" cy="10152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4" name="Rectangle: Beveled 23">
            <a:extLst>
              <a:ext uri="{FF2B5EF4-FFF2-40B4-BE49-F238E27FC236}">
                <a16:creationId xmlns:a16="http://schemas.microsoft.com/office/drawing/2014/main" id="{A2B6C59C-847E-F58B-A655-AF16D446653A}"/>
              </a:ext>
            </a:extLst>
          </p:cNvPr>
          <p:cNvSpPr/>
          <p:nvPr/>
        </p:nvSpPr>
        <p:spPr>
          <a:xfrm>
            <a:off x="2330409" y="3196586"/>
            <a:ext cx="1120569" cy="1147477"/>
          </a:xfrm>
          <a:prstGeom prst="beve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chemeClr val="tx1"/>
                </a:solidFill>
              </a:rPr>
              <a:t>Computer</a:t>
            </a:r>
            <a:endParaRPr lang="en-US" sz="1200">
              <a:solidFill>
                <a:schemeClr val="tx1"/>
              </a:solidFill>
              <a:ea typeface="Source Sans Pro"/>
            </a:endParaRPr>
          </a:p>
        </p:txBody>
      </p:sp>
      <p:sp>
        <p:nvSpPr>
          <p:cNvPr id="27" name="Smiley Face 26">
            <a:extLst>
              <a:ext uri="{FF2B5EF4-FFF2-40B4-BE49-F238E27FC236}">
                <a16:creationId xmlns:a16="http://schemas.microsoft.com/office/drawing/2014/main" id="{D6A0D4BE-70B7-8CEF-7601-E39744FD4F0F}"/>
              </a:ext>
            </a:extLst>
          </p:cNvPr>
          <p:cNvSpPr/>
          <p:nvPr/>
        </p:nvSpPr>
        <p:spPr>
          <a:xfrm>
            <a:off x="328602" y="3137364"/>
            <a:ext cx="1264007" cy="1196787"/>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Arrow: Down 27">
            <a:extLst>
              <a:ext uri="{FF2B5EF4-FFF2-40B4-BE49-F238E27FC236}">
                <a16:creationId xmlns:a16="http://schemas.microsoft.com/office/drawing/2014/main" id="{4F872B4B-E83F-59E9-B81B-A9557C07CBF6}"/>
              </a:ext>
            </a:extLst>
          </p:cNvPr>
          <p:cNvSpPr/>
          <p:nvPr/>
        </p:nvSpPr>
        <p:spPr>
          <a:xfrm rot="16200000">
            <a:off x="1803057" y="2987859"/>
            <a:ext cx="233093" cy="716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Arrow: Down 28">
            <a:extLst>
              <a:ext uri="{FF2B5EF4-FFF2-40B4-BE49-F238E27FC236}">
                <a16:creationId xmlns:a16="http://schemas.microsoft.com/office/drawing/2014/main" id="{5C8877F0-2FA0-020F-8812-515DD8333F13}"/>
              </a:ext>
            </a:extLst>
          </p:cNvPr>
          <p:cNvSpPr/>
          <p:nvPr/>
        </p:nvSpPr>
        <p:spPr>
          <a:xfrm rot="5400000">
            <a:off x="1789995" y="3800760"/>
            <a:ext cx="233092" cy="716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 name="Thought Bubble: Cloud 4">
            <a:extLst>
              <a:ext uri="{FF2B5EF4-FFF2-40B4-BE49-F238E27FC236}">
                <a16:creationId xmlns:a16="http://schemas.microsoft.com/office/drawing/2014/main" id="{DF5D614E-5E88-EE04-8542-5BD42521676B}"/>
              </a:ext>
            </a:extLst>
          </p:cNvPr>
          <p:cNvSpPr/>
          <p:nvPr/>
        </p:nvSpPr>
        <p:spPr>
          <a:xfrm>
            <a:off x="9439835" y="2000763"/>
            <a:ext cx="2588326" cy="1110093"/>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400">
                <a:solidFill>
                  <a:schemeClr val="tx1"/>
                </a:solidFill>
                <a:sym typeface="Wingdings" panose="05000000000000000000" pitchFamily="2" charset="2"/>
              </a:rPr>
              <a:t> =   Good</a:t>
            </a:r>
            <a:r>
              <a:rPr lang="en-US">
                <a:solidFill>
                  <a:schemeClr val="tx1"/>
                </a:solidFill>
                <a:sym typeface="Wingdings" panose="05000000000000000000" pitchFamily="2" charset="2"/>
              </a:rPr>
              <a:t> </a:t>
            </a:r>
            <a:endParaRPr lang="en-US">
              <a:solidFill>
                <a:schemeClr val="tx1"/>
              </a:solidFill>
            </a:endParaRPr>
          </a:p>
        </p:txBody>
      </p:sp>
      <p:sp>
        <p:nvSpPr>
          <p:cNvPr id="6" name="Thought Bubble: Cloud 5">
            <a:extLst>
              <a:ext uri="{FF2B5EF4-FFF2-40B4-BE49-F238E27FC236}">
                <a16:creationId xmlns:a16="http://schemas.microsoft.com/office/drawing/2014/main" id="{F17F9A17-CE71-62D1-31EF-1BE535AD98B0}"/>
              </a:ext>
            </a:extLst>
          </p:cNvPr>
          <p:cNvSpPr/>
          <p:nvPr/>
        </p:nvSpPr>
        <p:spPr>
          <a:xfrm>
            <a:off x="582706" y="2000746"/>
            <a:ext cx="2312578" cy="971455"/>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solidFill>
                  <a:schemeClr val="tx1"/>
                </a:solidFill>
              </a:rPr>
              <a:t>Ursula Le </a:t>
            </a:r>
            <a:r>
              <a:rPr lang="en-US" err="1">
                <a:solidFill>
                  <a:schemeClr val="tx1"/>
                </a:solidFill>
              </a:rPr>
              <a:t>Guin</a:t>
            </a:r>
            <a:r>
              <a:rPr lang="en-US">
                <a:solidFill>
                  <a:schemeClr val="tx1"/>
                </a:solidFill>
              </a:rPr>
              <a:t> papers</a:t>
            </a:r>
          </a:p>
        </p:txBody>
      </p:sp>
      <p:sp>
        <p:nvSpPr>
          <p:cNvPr id="7" name="TextBox 1">
            <a:extLst>
              <a:ext uri="{FF2B5EF4-FFF2-40B4-BE49-F238E27FC236}">
                <a16:creationId xmlns:a16="http://schemas.microsoft.com/office/drawing/2014/main" id="{286154C7-827E-C42F-A0C9-2A10682D6AE8}"/>
              </a:ext>
            </a:extLst>
          </p:cNvPr>
          <p:cNvSpPr txBox="1"/>
          <p:nvPr/>
        </p:nvSpPr>
        <p:spPr>
          <a:xfrm>
            <a:off x="4538291" y="2742586"/>
            <a:ext cx="4084614"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err="1">
                <a:highlight>
                  <a:srgbClr val="FFFF00"/>
                </a:highlight>
              </a:rPr>
              <a:t>GET</a:t>
            </a:r>
            <a:r>
              <a:rPr lang="en-US" sz="2400" err="1"/>
              <a:t>:</a:t>
            </a:r>
            <a:r>
              <a:rPr lang="en-US" sz="2400" err="1">
                <a:highlight>
                  <a:srgbClr val="00FF00"/>
                </a:highlight>
              </a:rPr>
              <a:t>https</a:t>
            </a:r>
            <a:r>
              <a:rPr lang="en-US" sz="2400">
                <a:highlight>
                  <a:srgbClr val="00FF00"/>
                </a:highlight>
              </a:rPr>
              <a:t>://archives.uoregon.edu/</a:t>
            </a:r>
            <a:r>
              <a:rPr lang="en-US" sz="2400" err="1">
                <a:highlight>
                  <a:srgbClr val="00FF00"/>
                </a:highlight>
              </a:rPr>
              <a:t>api</a:t>
            </a:r>
            <a:r>
              <a:rPr lang="en-US" sz="2400">
                <a:highlight>
                  <a:srgbClr val="FF00FF"/>
                </a:highlight>
              </a:rPr>
              <a:t>/repositories/2/resources/8689</a:t>
            </a:r>
          </a:p>
        </p:txBody>
      </p:sp>
      <p:pic>
        <p:nvPicPr>
          <p:cNvPr id="3" name="Picture 3" descr="Graphical user interface, website&#10;&#10;Description automatically generated">
            <a:extLst>
              <a:ext uri="{FF2B5EF4-FFF2-40B4-BE49-F238E27FC236}">
                <a16:creationId xmlns:a16="http://schemas.microsoft.com/office/drawing/2014/main" id="{8BC01204-4AE5-3753-D104-2FA811027A9F}"/>
              </a:ext>
            </a:extLst>
          </p:cNvPr>
          <p:cNvPicPr>
            <a:picLocks noChangeAspect="1"/>
          </p:cNvPicPr>
          <p:nvPr/>
        </p:nvPicPr>
        <p:blipFill>
          <a:blip r:embed="rId3"/>
          <a:stretch>
            <a:fillRect/>
          </a:stretch>
        </p:blipFill>
        <p:spPr>
          <a:xfrm>
            <a:off x="1075029" y="1100564"/>
            <a:ext cx="10271978" cy="4825183"/>
          </a:xfrm>
          <a:prstGeom prst="rect">
            <a:avLst/>
          </a:prstGeom>
        </p:spPr>
      </p:pic>
      <p:sp>
        <p:nvSpPr>
          <p:cNvPr id="4" name="Rectangle 3">
            <a:extLst>
              <a:ext uri="{FF2B5EF4-FFF2-40B4-BE49-F238E27FC236}">
                <a16:creationId xmlns:a16="http://schemas.microsoft.com/office/drawing/2014/main" id="{C1587E3D-752D-5A21-3C13-2C9F4771C6AA}"/>
              </a:ext>
            </a:extLst>
          </p:cNvPr>
          <p:cNvSpPr/>
          <p:nvPr/>
        </p:nvSpPr>
        <p:spPr>
          <a:xfrm>
            <a:off x="7368665" y="1131004"/>
            <a:ext cx="2666999" cy="4466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113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DC94-086E-4F2C-8553-6E24940AFF82}"/>
              </a:ext>
            </a:extLst>
          </p:cNvPr>
          <p:cNvSpPr>
            <a:spLocks noGrp="1"/>
          </p:cNvSpPr>
          <p:nvPr>
            <p:ph type="ctrTitle"/>
          </p:nvPr>
        </p:nvSpPr>
        <p:spPr/>
        <p:txBody>
          <a:bodyPr/>
          <a:lstStyle/>
          <a:p>
            <a:r>
              <a:rPr lang="en-US">
                <a:latin typeface="Source Sans Pro"/>
                <a:ea typeface="Source Serif Pro"/>
                <a:cs typeface="Arial"/>
              </a:rPr>
              <a:t>WHAT IS THE ARCHIVESSPACE API?</a:t>
            </a:r>
            <a:endParaRPr lang="en-US"/>
          </a:p>
        </p:txBody>
      </p:sp>
      <p:sp>
        <p:nvSpPr>
          <p:cNvPr id="21" name="Arrow: Curved Down 20">
            <a:extLst>
              <a:ext uri="{FF2B5EF4-FFF2-40B4-BE49-F238E27FC236}">
                <a16:creationId xmlns:a16="http://schemas.microsoft.com/office/drawing/2014/main" id="{D128A9E8-FBBC-D5E5-B06E-8F190DECFD90}"/>
              </a:ext>
            </a:extLst>
          </p:cNvPr>
          <p:cNvSpPr/>
          <p:nvPr/>
        </p:nvSpPr>
        <p:spPr>
          <a:xfrm>
            <a:off x="4024726" y="2355556"/>
            <a:ext cx="5262275" cy="8740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2" name="Cloud 21">
            <a:extLst>
              <a:ext uri="{FF2B5EF4-FFF2-40B4-BE49-F238E27FC236}">
                <a16:creationId xmlns:a16="http://schemas.microsoft.com/office/drawing/2014/main" id="{073B2673-77CF-A9B4-FC6C-F8C326E889F3}"/>
              </a:ext>
            </a:extLst>
          </p:cNvPr>
          <p:cNvSpPr/>
          <p:nvPr/>
        </p:nvSpPr>
        <p:spPr>
          <a:xfrm>
            <a:off x="9582710" y="3168463"/>
            <a:ext cx="2173941" cy="174811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err="1">
                <a:solidFill>
                  <a:schemeClr val="tx1"/>
                </a:solidFill>
              </a:rPr>
              <a:t>ArchivesSpace</a:t>
            </a:r>
            <a:endParaRPr lang="en-US" sz="2400" err="1">
              <a:solidFill>
                <a:schemeClr val="tx1"/>
              </a:solidFill>
              <a:ea typeface="Source Sans Pro"/>
            </a:endParaRPr>
          </a:p>
        </p:txBody>
      </p:sp>
      <p:sp>
        <p:nvSpPr>
          <p:cNvPr id="23" name="Arrow: Curved Down 22">
            <a:extLst>
              <a:ext uri="{FF2B5EF4-FFF2-40B4-BE49-F238E27FC236}">
                <a16:creationId xmlns:a16="http://schemas.microsoft.com/office/drawing/2014/main" id="{3CAB039A-3AE5-2F8A-2284-0AE19C9E4F6A}"/>
              </a:ext>
            </a:extLst>
          </p:cNvPr>
          <p:cNvSpPr/>
          <p:nvPr/>
        </p:nvSpPr>
        <p:spPr>
          <a:xfrm rot="10800000">
            <a:off x="3903573" y="4517864"/>
            <a:ext cx="5262275" cy="10152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4" name="Rectangle: Beveled 23">
            <a:extLst>
              <a:ext uri="{FF2B5EF4-FFF2-40B4-BE49-F238E27FC236}">
                <a16:creationId xmlns:a16="http://schemas.microsoft.com/office/drawing/2014/main" id="{A2B6C59C-847E-F58B-A655-AF16D446653A}"/>
              </a:ext>
            </a:extLst>
          </p:cNvPr>
          <p:cNvSpPr/>
          <p:nvPr/>
        </p:nvSpPr>
        <p:spPr>
          <a:xfrm>
            <a:off x="2330409" y="3196586"/>
            <a:ext cx="1120569" cy="1147477"/>
          </a:xfrm>
          <a:prstGeom prst="beve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chemeClr val="tx1"/>
                </a:solidFill>
              </a:rPr>
              <a:t>Computer</a:t>
            </a:r>
            <a:endParaRPr lang="en-US" sz="1200">
              <a:solidFill>
                <a:schemeClr val="tx1"/>
              </a:solidFill>
              <a:ea typeface="Source Sans Pro"/>
            </a:endParaRPr>
          </a:p>
        </p:txBody>
      </p:sp>
      <p:sp>
        <p:nvSpPr>
          <p:cNvPr id="27" name="Smiley Face 26">
            <a:extLst>
              <a:ext uri="{FF2B5EF4-FFF2-40B4-BE49-F238E27FC236}">
                <a16:creationId xmlns:a16="http://schemas.microsoft.com/office/drawing/2014/main" id="{D6A0D4BE-70B7-8CEF-7601-E39744FD4F0F}"/>
              </a:ext>
            </a:extLst>
          </p:cNvPr>
          <p:cNvSpPr/>
          <p:nvPr/>
        </p:nvSpPr>
        <p:spPr>
          <a:xfrm>
            <a:off x="328602" y="3137364"/>
            <a:ext cx="1264007" cy="1196787"/>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Arrow: Down 27">
            <a:extLst>
              <a:ext uri="{FF2B5EF4-FFF2-40B4-BE49-F238E27FC236}">
                <a16:creationId xmlns:a16="http://schemas.microsoft.com/office/drawing/2014/main" id="{4F872B4B-E83F-59E9-B81B-A9557C07CBF6}"/>
              </a:ext>
            </a:extLst>
          </p:cNvPr>
          <p:cNvSpPr/>
          <p:nvPr/>
        </p:nvSpPr>
        <p:spPr>
          <a:xfrm rot="16200000">
            <a:off x="1803057" y="2987859"/>
            <a:ext cx="233093" cy="716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Arrow: Down 28">
            <a:extLst>
              <a:ext uri="{FF2B5EF4-FFF2-40B4-BE49-F238E27FC236}">
                <a16:creationId xmlns:a16="http://schemas.microsoft.com/office/drawing/2014/main" id="{5C8877F0-2FA0-020F-8812-515DD8333F13}"/>
              </a:ext>
            </a:extLst>
          </p:cNvPr>
          <p:cNvSpPr/>
          <p:nvPr/>
        </p:nvSpPr>
        <p:spPr>
          <a:xfrm rot="5400000">
            <a:off x="1789995" y="3800760"/>
            <a:ext cx="233092" cy="716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 name="Thought Bubble: Cloud 4">
            <a:extLst>
              <a:ext uri="{FF2B5EF4-FFF2-40B4-BE49-F238E27FC236}">
                <a16:creationId xmlns:a16="http://schemas.microsoft.com/office/drawing/2014/main" id="{DF5D614E-5E88-EE04-8542-5BD42521676B}"/>
              </a:ext>
            </a:extLst>
          </p:cNvPr>
          <p:cNvSpPr/>
          <p:nvPr/>
        </p:nvSpPr>
        <p:spPr>
          <a:xfrm>
            <a:off x="9439835" y="2000763"/>
            <a:ext cx="2588326" cy="1110093"/>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400">
                <a:solidFill>
                  <a:schemeClr val="tx1"/>
                </a:solidFill>
                <a:sym typeface="Wingdings" panose="05000000000000000000" pitchFamily="2" charset="2"/>
              </a:rPr>
              <a:t> =   Good</a:t>
            </a:r>
            <a:r>
              <a:rPr lang="en-US">
                <a:solidFill>
                  <a:schemeClr val="tx1"/>
                </a:solidFill>
                <a:sym typeface="Wingdings" panose="05000000000000000000" pitchFamily="2" charset="2"/>
              </a:rPr>
              <a:t> </a:t>
            </a:r>
            <a:endParaRPr lang="en-US">
              <a:solidFill>
                <a:schemeClr val="tx1"/>
              </a:solidFill>
            </a:endParaRPr>
          </a:p>
        </p:txBody>
      </p:sp>
      <p:sp>
        <p:nvSpPr>
          <p:cNvPr id="8" name="Thought Bubble: Cloud 7">
            <a:extLst>
              <a:ext uri="{FF2B5EF4-FFF2-40B4-BE49-F238E27FC236}">
                <a16:creationId xmlns:a16="http://schemas.microsoft.com/office/drawing/2014/main" id="{6C461A46-2ABE-3565-41C4-A312AE699523}"/>
              </a:ext>
            </a:extLst>
          </p:cNvPr>
          <p:cNvSpPr/>
          <p:nvPr/>
        </p:nvSpPr>
        <p:spPr>
          <a:xfrm>
            <a:off x="582706" y="2000746"/>
            <a:ext cx="2312578" cy="971455"/>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600">
                <a:solidFill>
                  <a:schemeClr val="tx1"/>
                </a:solidFill>
                <a:sym typeface="Wingdings" panose="05000000000000000000" pitchFamily="2" charset="2"/>
              </a:rPr>
              <a:t></a:t>
            </a:r>
            <a:endParaRPr lang="en-US" sz="6600">
              <a:solidFill>
                <a:schemeClr val="tx1"/>
              </a:solidFill>
            </a:endParaRPr>
          </a:p>
        </p:txBody>
      </p:sp>
      <p:sp>
        <p:nvSpPr>
          <p:cNvPr id="9" name="Rectangle 8">
            <a:extLst>
              <a:ext uri="{FF2B5EF4-FFF2-40B4-BE49-F238E27FC236}">
                <a16:creationId xmlns:a16="http://schemas.microsoft.com/office/drawing/2014/main" id="{2A10BA6C-99EE-23A0-16D2-DF6A2F606091}"/>
              </a:ext>
            </a:extLst>
          </p:cNvPr>
          <p:cNvSpPr/>
          <p:nvPr/>
        </p:nvSpPr>
        <p:spPr>
          <a:xfrm>
            <a:off x="5283722" y="3434711"/>
            <a:ext cx="6096000" cy="2031325"/>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C00000"/>
                </a:solidFill>
              </a:rPr>
              <a:t>{</a:t>
            </a:r>
          </a:p>
          <a:p>
            <a:r>
              <a:rPr lang="en-US">
                <a:solidFill>
                  <a:srgbClr val="C00000"/>
                </a:solidFill>
              </a:rPr>
              <a:t>    "</a:t>
            </a:r>
            <a:r>
              <a:rPr lang="en-US" err="1">
                <a:solidFill>
                  <a:srgbClr val="C00000"/>
                </a:solidFill>
              </a:rPr>
              <a:t>lock_version</a:t>
            </a:r>
            <a:r>
              <a:rPr lang="en-US">
                <a:solidFill>
                  <a:srgbClr val="C00000"/>
                </a:solidFill>
              </a:rPr>
              <a:t>": 104,</a:t>
            </a:r>
          </a:p>
          <a:p>
            <a:r>
              <a:rPr lang="en-US">
                <a:solidFill>
                  <a:srgbClr val="C00000"/>
                </a:solidFill>
              </a:rPr>
              <a:t>    "title": "Ursula K. Le </a:t>
            </a:r>
            <a:r>
              <a:rPr lang="en-US" err="1">
                <a:solidFill>
                  <a:srgbClr val="C00000"/>
                </a:solidFill>
              </a:rPr>
              <a:t>Guin</a:t>
            </a:r>
            <a:r>
              <a:rPr lang="en-US">
                <a:solidFill>
                  <a:srgbClr val="C00000"/>
                </a:solidFill>
              </a:rPr>
              <a:t> papers",</a:t>
            </a:r>
          </a:p>
          <a:p>
            <a:r>
              <a:rPr lang="en-US">
                <a:solidFill>
                  <a:srgbClr val="C00000"/>
                </a:solidFill>
              </a:rPr>
              <a:t>    "publish": true,</a:t>
            </a:r>
          </a:p>
          <a:p>
            <a:r>
              <a:rPr lang="en-US">
                <a:solidFill>
                  <a:srgbClr val="C00000"/>
                </a:solidFill>
              </a:rPr>
              <a:t>    "restrictions": false,</a:t>
            </a:r>
          </a:p>
          <a:p>
            <a:r>
              <a:rPr lang="en-US">
                <a:solidFill>
                  <a:srgbClr val="C00000"/>
                </a:solidFill>
              </a:rPr>
              <a:t>    "</a:t>
            </a:r>
            <a:r>
              <a:rPr lang="en-US" err="1">
                <a:solidFill>
                  <a:srgbClr val="C00000"/>
                </a:solidFill>
              </a:rPr>
              <a:t>ead_id</a:t>
            </a:r>
            <a:r>
              <a:rPr lang="en-US">
                <a:solidFill>
                  <a:srgbClr val="C00000"/>
                </a:solidFill>
              </a:rPr>
              <a:t>": "ORU_Coll270.xml",</a:t>
            </a:r>
          </a:p>
          <a:p>
            <a:r>
              <a:rPr lang="en-US">
                <a:solidFill>
                  <a:srgbClr val="C00000"/>
                </a:solidFill>
              </a:rPr>
              <a:t>   …..	</a:t>
            </a:r>
          </a:p>
        </p:txBody>
      </p:sp>
    </p:spTree>
    <p:extLst>
      <p:ext uri="{BB962C8B-B14F-4D97-AF65-F5344CB8AC3E}">
        <p14:creationId xmlns:p14="http://schemas.microsoft.com/office/powerpoint/2010/main" val="4190115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DC94-086E-4F2C-8553-6E24940AFF82}"/>
              </a:ext>
            </a:extLst>
          </p:cNvPr>
          <p:cNvSpPr>
            <a:spLocks noGrp="1"/>
          </p:cNvSpPr>
          <p:nvPr>
            <p:ph type="ctrTitle"/>
          </p:nvPr>
        </p:nvSpPr>
        <p:spPr/>
        <p:txBody>
          <a:bodyPr/>
          <a:lstStyle/>
          <a:p>
            <a:r>
              <a:rPr lang="en-US">
                <a:latin typeface="Source Sans Pro"/>
                <a:ea typeface="Source Serif Pro"/>
                <a:cs typeface="Arial"/>
              </a:rPr>
              <a:t>WHAT IS THE ARCHIVESSPACE API?</a:t>
            </a:r>
            <a:endParaRPr lang="en-US"/>
          </a:p>
        </p:txBody>
      </p:sp>
      <p:sp>
        <p:nvSpPr>
          <p:cNvPr id="21" name="Arrow: Curved Down 20">
            <a:extLst>
              <a:ext uri="{FF2B5EF4-FFF2-40B4-BE49-F238E27FC236}">
                <a16:creationId xmlns:a16="http://schemas.microsoft.com/office/drawing/2014/main" id="{D128A9E8-FBBC-D5E5-B06E-8F190DECFD90}"/>
              </a:ext>
            </a:extLst>
          </p:cNvPr>
          <p:cNvSpPr/>
          <p:nvPr/>
        </p:nvSpPr>
        <p:spPr>
          <a:xfrm>
            <a:off x="4024726" y="2355556"/>
            <a:ext cx="5262275" cy="8740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2" name="Cloud 21">
            <a:extLst>
              <a:ext uri="{FF2B5EF4-FFF2-40B4-BE49-F238E27FC236}">
                <a16:creationId xmlns:a16="http://schemas.microsoft.com/office/drawing/2014/main" id="{073B2673-77CF-A9B4-FC6C-F8C326E889F3}"/>
              </a:ext>
            </a:extLst>
          </p:cNvPr>
          <p:cNvSpPr/>
          <p:nvPr/>
        </p:nvSpPr>
        <p:spPr>
          <a:xfrm>
            <a:off x="9582710" y="3168463"/>
            <a:ext cx="2173941" cy="174811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err="1">
                <a:solidFill>
                  <a:schemeClr val="tx1"/>
                </a:solidFill>
              </a:rPr>
              <a:t>ArchivesSpace</a:t>
            </a:r>
            <a:endParaRPr lang="en-US" sz="2400" err="1">
              <a:solidFill>
                <a:schemeClr val="tx1"/>
              </a:solidFill>
              <a:ea typeface="Source Sans Pro"/>
            </a:endParaRPr>
          </a:p>
        </p:txBody>
      </p:sp>
      <p:sp>
        <p:nvSpPr>
          <p:cNvPr id="23" name="Arrow: Curved Down 22">
            <a:extLst>
              <a:ext uri="{FF2B5EF4-FFF2-40B4-BE49-F238E27FC236}">
                <a16:creationId xmlns:a16="http://schemas.microsoft.com/office/drawing/2014/main" id="{3CAB039A-3AE5-2F8A-2284-0AE19C9E4F6A}"/>
              </a:ext>
            </a:extLst>
          </p:cNvPr>
          <p:cNvSpPr/>
          <p:nvPr/>
        </p:nvSpPr>
        <p:spPr>
          <a:xfrm rot="10800000">
            <a:off x="3903573" y="4517864"/>
            <a:ext cx="5262275" cy="10152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4" name="Rectangle: Beveled 23">
            <a:extLst>
              <a:ext uri="{FF2B5EF4-FFF2-40B4-BE49-F238E27FC236}">
                <a16:creationId xmlns:a16="http://schemas.microsoft.com/office/drawing/2014/main" id="{A2B6C59C-847E-F58B-A655-AF16D446653A}"/>
              </a:ext>
            </a:extLst>
          </p:cNvPr>
          <p:cNvSpPr/>
          <p:nvPr/>
        </p:nvSpPr>
        <p:spPr>
          <a:xfrm>
            <a:off x="2330409" y="3196586"/>
            <a:ext cx="1120569" cy="1147477"/>
          </a:xfrm>
          <a:prstGeom prst="beve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chemeClr val="tx1"/>
                </a:solidFill>
              </a:rPr>
              <a:t>Computer</a:t>
            </a:r>
            <a:endParaRPr lang="en-US" sz="1200">
              <a:solidFill>
                <a:schemeClr val="tx1"/>
              </a:solidFill>
              <a:ea typeface="Source Sans Pro"/>
            </a:endParaRPr>
          </a:p>
        </p:txBody>
      </p:sp>
      <p:sp>
        <p:nvSpPr>
          <p:cNvPr id="27" name="Smiley Face 26">
            <a:extLst>
              <a:ext uri="{FF2B5EF4-FFF2-40B4-BE49-F238E27FC236}">
                <a16:creationId xmlns:a16="http://schemas.microsoft.com/office/drawing/2014/main" id="{D6A0D4BE-70B7-8CEF-7601-E39744FD4F0F}"/>
              </a:ext>
            </a:extLst>
          </p:cNvPr>
          <p:cNvSpPr/>
          <p:nvPr/>
        </p:nvSpPr>
        <p:spPr>
          <a:xfrm>
            <a:off x="328602" y="3137364"/>
            <a:ext cx="1264007" cy="1196787"/>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Arrow: Down 27">
            <a:extLst>
              <a:ext uri="{FF2B5EF4-FFF2-40B4-BE49-F238E27FC236}">
                <a16:creationId xmlns:a16="http://schemas.microsoft.com/office/drawing/2014/main" id="{4F872B4B-E83F-59E9-B81B-A9557C07CBF6}"/>
              </a:ext>
            </a:extLst>
          </p:cNvPr>
          <p:cNvSpPr/>
          <p:nvPr/>
        </p:nvSpPr>
        <p:spPr>
          <a:xfrm rot="16200000">
            <a:off x="1803057" y="2987859"/>
            <a:ext cx="233093" cy="716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Arrow: Down 28">
            <a:extLst>
              <a:ext uri="{FF2B5EF4-FFF2-40B4-BE49-F238E27FC236}">
                <a16:creationId xmlns:a16="http://schemas.microsoft.com/office/drawing/2014/main" id="{5C8877F0-2FA0-020F-8812-515DD8333F13}"/>
              </a:ext>
            </a:extLst>
          </p:cNvPr>
          <p:cNvSpPr/>
          <p:nvPr/>
        </p:nvSpPr>
        <p:spPr>
          <a:xfrm rot="5400000">
            <a:off x="1789995" y="3800760"/>
            <a:ext cx="233092" cy="716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 name="Thought Bubble: Cloud 4">
            <a:extLst>
              <a:ext uri="{FF2B5EF4-FFF2-40B4-BE49-F238E27FC236}">
                <a16:creationId xmlns:a16="http://schemas.microsoft.com/office/drawing/2014/main" id="{DF5D614E-5E88-EE04-8542-5BD42521676B}"/>
              </a:ext>
            </a:extLst>
          </p:cNvPr>
          <p:cNvSpPr/>
          <p:nvPr/>
        </p:nvSpPr>
        <p:spPr>
          <a:xfrm>
            <a:off x="9439835" y="2000763"/>
            <a:ext cx="2588326" cy="1110093"/>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400">
                <a:solidFill>
                  <a:schemeClr val="tx1"/>
                </a:solidFill>
                <a:sym typeface="Wingdings" panose="05000000000000000000" pitchFamily="2" charset="2"/>
              </a:rPr>
              <a:t> =   Good</a:t>
            </a:r>
            <a:r>
              <a:rPr lang="en-US">
                <a:solidFill>
                  <a:schemeClr val="tx1"/>
                </a:solidFill>
                <a:sym typeface="Wingdings" panose="05000000000000000000" pitchFamily="2" charset="2"/>
              </a:rPr>
              <a:t> </a:t>
            </a:r>
            <a:endParaRPr lang="en-US">
              <a:solidFill>
                <a:schemeClr val="tx1"/>
              </a:solidFill>
            </a:endParaRPr>
          </a:p>
        </p:txBody>
      </p:sp>
      <p:sp>
        <p:nvSpPr>
          <p:cNvPr id="8" name="Thought Bubble: Cloud 7">
            <a:extLst>
              <a:ext uri="{FF2B5EF4-FFF2-40B4-BE49-F238E27FC236}">
                <a16:creationId xmlns:a16="http://schemas.microsoft.com/office/drawing/2014/main" id="{58F264F0-ACA5-C345-B5F6-46134386A74C}"/>
              </a:ext>
            </a:extLst>
          </p:cNvPr>
          <p:cNvSpPr/>
          <p:nvPr/>
        </p:nvSpPr>
        <p:spPr>
          <a:xfrm>
            <a:off x="582706" y="2000746"/>
            <a:ext cx="2312578" cy="971455"/>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a:solidFill>
                  <a:schemeClr val="tx1"/>
                </a:solidFill>
              </a:rPr>
              <a:t>Change it!</a:t>
            </a:r>
            <a:endParaRPr lang="en-US">
              <a:solidFill>
                <a:schemeClr val="tx1"/>
              </a:solidFill>
            </a:endParaRPr>
          </a:p>
        </p:txBody>
      </p:sp>
      <p:sp>
        <p:nvSpPr>
          <p:cNvPr id="9" name="TextBox 1">
            <a:extLst>
              <a:ext uri="{FF2B5EF4-FFF2-40B4-BE49-F238E27FC236}">
                <a16:creationId xmlns:a16="http://schemas.microsoft.com/office/drawing/2014/main" id="{67B33701-4869-C220-EB72-C84F169E3FFA}"/>
              </a:ext>
            </a:extLst>
          </p:cNvPr>
          <p:cNvSpPr txBox="1"/>
          <p:nvPr/>
        </p:nvSpPr>
        <p:spPr>
          <a:xfrm>
            <a:off x="4538290" y="2637483"/>
            <a:ext cx="4018925" cy="707886"/>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err="1">
                <a:highlight>
                  <a:srgbClr val="FFFF00"/>
                </a:highlight>
              </a:rPr>
              <a:t>POST</a:t>
            </a:r>
            <a:r>
              <a:rPr lang="en-US" sz="2000" err="1"/>
              <a:t>:</a:t>
            </a:r>
            <a:r>
              <a:rPr lang="en-US" sz="2000" err="1">
                <a:highlight>
                  <a:srgbClr val="00FF00"/>
                </a:highlight>
              </a:rPr>
              <a:t>https</a:t>
            </a:r>
            <a:r>
              <a:rPr lang="en-US" sz="2000">
                <a:highlight>
                  <a:srgbClr val="00FF00"/>
                </a:highlight>
              </a:rPr>
              <a:t>://archives.uoregon.edu/</a:t>
            </a:r>
            <a:r>
              <a:rPr lang="en-US" sz="2000" err="1">
                <a:highlight>
                  <a:srgbClr val="00FF00"/>
                </a:highlight>
              </a:rPr>
              <a:t>api</a:t>
            </a:r>
            <a:r>
              <a:rPr lang="en-US" sz="2000">
                <a:highlight>
                  <a:srgbClr val="FF00FF"/>
                </a:highlight>
              </a:rPr>
              <a:t>/repositories/2/resources/8689</a:t>
            </a:r>
          </a:p>
        </p:txBody>
      </p:sp>
      <p:sp>
        <p:nvSpPr>
          <p:cNvPr id="10" name="Rectangle 9">
            <a:extLst>
              <a:ext uri="{FF2B5EF4-FFF2-40B4-BE49-F238E27FC236}">
                <a16:creationId xmlns:a16="http://schemas.microsoft.com/office/drawing/2014/main" id="{00E5A63E-8294-C1D8-3D10-34AED08C9309}"/>
              </a:ext>
            </a:extLst>
          </p:cNvPr>
          <p:cNvSpPr/>
          <p:nvPr/>
        </p:nvSpPr>
        <p:spPr>
          <a:xfrm>
            <a:off x="4733643" y="3259120"/>
            <a:ext cx="6096000" cy="2031325"/>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C00000"/>
                </a:solidFill>
              </a:rPr>
              <a:t>{</a:t>
            </a:r>
          </a:p>
          <a:p>
            <a:r>
              <a:rPr lang="en-US">
                <a:solidFill>
                  <a:srgbClr val="C00000"/>
                </a:solidFill>
              </a:rPr>
              <a:t>    "</a:t>
            </a:r>
            <a:r>
              <a:rPr lang="en-US" err="1">
                <a:solidFill>
                  <a:srgbClr val="C00000"/>
                </a:solidFill>
              </a:rPr>
              <a:t>lock_version</a:t>
            </a:r>
            <a:r>
              <a:rPr lang="en-US">
                <a:solidFill>
                  <a:srgbClr val="C00000"/>
                </a:solidFill>
              </a:rPr>
              <a:t>": 104,</a:t>
            </a:r>
          </a:p>
          <a:p>
            <a:r>
              <a:rPr lang="en-US">
                <a:solidFill>
                  <a:srgbClr val="C00000"/>
                </a:solidFill>
              </a:rPr>
              <a:t>    "title": “</a:t>
            </a:r>
            <a:r>
              <a:rPr lang="en-US">
                <a:solidFill>
                  <a:srgbClr val="C00000"/>
                </a:solidFill>
                <a:highlight>
                  <a:srgbClr val="FFFF00"/>
                </a:highlight>
              </a:rPr>
              <a:t>SOMETHING ELSE</a:t>
            </a:r>
            <a:r>
              <a:rPr lang="en-US">
                <a:solidFill>
                  <a:srgbClr val="C00000"/>
                </a:solidFill>
              </a:rPr>
              <a:t>",</a:t>
            </a:r>
          </a:p>
          <a:p>
            <a:r>
              <a:rPr lang="en-US">
                <a:solidFill>
                  <a:srgbClr val="C00000"/>
                </a:solidFill>
              </a:rPr>
              <a:t>    "publish": true,</a:t>
            </a:r>
          </a:p>
          <a:p>
            <a:r>
              <a:rPr lang="en-US">
                <a:solidFill>
                  <a:srgbClr val="C00000"/>
                </a:solidFill>
              </a:rPr>
              <a:t>    "restrictions": false,</a:t>
            </a:r>
          </a:p>
          <a:p>
            <a:r>
              <a:rPr lang="en-US">
                <a:solidFill>
                  <a:srgbClr val="C00000"/>
                </a:solidFill>
              </a:rPr>
              <a:t>    "</a:t>
            </a:r>
            <a:r>
              <a:rPr lang="en-US" err="1">
                <a:solidFill>
                  <a:srgbClr val="C00000"/>
                </a:solidFill>
              </a:rPr>
              <a:t>ead_id</a:t>
            </a:r>
            <a:r>
              <a:rPr lang="en-US">
                <a:solidFill>
                  <a:srgbClr val="C00000"/>
                </a:solidFill>
              </a:rPr>
              <a:t>": "ORU_Coll270.xml",</a:t>
            </a:r>
          </a:p>
          <a:p>
            <a:r>
              <a:rPr lang="en-US">
                <a:solidFill>
                  <a:srgbClr val="C00000"/>
                </a:solidFill>
              </a:rPr>
              <a:t>   …..	</a:t>
            </a:r>
          </a:p>
        </p:txBody>
      </p:sp>
    </p:spTree>
    <p:extLst>
      <p:ext uri="{BB962C8B-B14F-4D97-AF65-F5344CB8AC3E}">
        <p14:creationId xmlns:p14="http://schemas.microsoft.com/office/powerpoint/2010/main" val="2965333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DC94-086E-4F2C-8553-6E24940AFF82}"/>
              </a:ext>
            </a:extLst>
          </p:cNvPr>
          <p:cNvSpPr>
            <a:spLocks noGrp="1"/>
          </p:cNvSpPr>
          <p:nvPr>
            <p:ph type="ctrTitle"/>
          </p:nvPr>
        </p:nvSpPr>
        <p:spPr/>
        <p:txBody>
          <a:bodyPr/>
          <a:lstStyle/>
          <a:p>
            <a:r>
              <a:rPr lang="en-US">
                <a:latin typeface="Source Sans Pro"/>
                <a:ea typeface="Source Serif Pro"/>
                <a:cs typeface="Arial"/>
              </a:rPr>
              <a:t>WHAT IS THE ARCHIVESSPACE API?</a:t>
            </a:r>
            <a:endParaRPr lang="en-US"/>
          </a:p>
        </p:txBody>
      </p:sp>
      <p:sp>
        <p:nvSpPr>
          <p:cNvPr id="21" name="Arrow: Curved Down 20">
            <a:extLst>
              <a:ext uri="{FF2B5EF4-FFF2-40B4-BE49-F238E27FC236}">
                <a16:creationId xmlns:a16="http://schemas.microsoft.com/office/drawing/2014/main" id="{D128A9E8-FBBC-D5E5-B06E-8F190DECFD90}"/>
              </a:ext>
            </a:extLst>
          </p:cNvPr>
          <p:cNvSpPr/>
          <p:nvPr/>
        </p:nvSpPr>
        <p:spPr>
          <a:xfrm>
            <a:off x="4024726" y="2355556"/>
            <a:ext cx="5262275" cy="8740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2" name="Cloud 21">
            <a:extLst>
              <a:ext uri="{FF2B5EF4-FFF2-40B4-BE49-F238E27FC236}">
                <a16:creationId xmlns:a16="http://schemas.microsoft.com/office/drawing/2014/main" id="{073B2673-77CF-A9B4-FC6C-F8C326E889F3}"/>
              </a:ext>
            </a:extLst>
          </p:cNvPr>
          <p:cNvSpPr/>
          <p:nvPr/>
        </p:nvSpPr>
        <p:spPr>
          <a:xfrm>
            <a:off x="9582710" y="3168463"/>
            <a:ext cx="2173941" cy="174811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err="1">
                <a:solidFill>
                  <a:schemeClr val="tx1"/>
                </a:solidFill>
              </a:rPr>
              <a:t>ArchivesSpace</a:t>
            </a:r>
            <a:endParaRPr lang="en-US" sz="2400" err="1">
              <a:solidFill>
                <a:schemeClr val="tx1"/>
              </a:solidFill>
              <a:ea typeface="Source Sans Pro"/>
            </a:endParaRPr>
          </a:p>
        </p:txBody>
      </p:sp>
      <p:sp>
        <p:nvSpPr>
          <p:cNvPr id="23" name="Arrow: Curved Down 22">
            <a:extLst>
              <a:ext uri="{FF2B5EF4-FFF2-40B4-BE49-F238E27FC236}">
                <a16:creationId xmlns:a16="http://schemas.microsoft.com/office/drawing/2014/main" id="{3CAB039A-3AE5-2F8A-2284-0AE19C9E4F6A}"/>
              </a:ext>
            </a:extLst>
          </p:cNvPr>
          <p:cNvSpPr/>
          <p:nvPr/>
        </p:nvSpPr>
        <p:spPr>
          <a:xfrm rot="10800000">
            <a:off x="3903573" y="4517864"/>
            <a:ext cx="5262275" cy="10152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4" name="Rectangle: Beveled 23">
            <a:extLst>
              <a:ext uri="{FF2B5EF4-FFF2-40B4-BE49-F238E27FC236}">
                <a16:creationId xmlns:a16="http://schemas.microsoft.com/office/drawing/2014/main" id="{A2B6C59C-847E-F58B-A655-AF16D446653A}"/>
              </a:ext>
            </a:extLst>
          </p:cNvPr>
          <p:cNvSpPr/>
          <p:nvPr/>
        </p:nvSpPr>
        <p:spPr>
          <a:xfrm>
            <a:off x="2330409" y="3196586"/>
            <a:ext cx="1120569" cy="1147477"/>
          </a:xfrm>
          <a:prstGeom prst="beve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chemeClr val="tx1"/>
                </a:solidFill>
              </a:rPr>
              <a:t>Computer</a:t>
            </a:r>
            <a:endParaRPr lang="en-US" sz="1200">
              <a:solidFill>
                <a:schemeClr val="tx1"/>
              </a:solidFill>
              <a:ea typeface="Source Sans Pro"/>
            </a:endParaRPr>
          </a:p>
        </p:txBody>
      </p:sp>
      <p:sp>
        <p:nvSpPr>
          <p:cNvPr id="27" name="Smiley Face 26">
            <a:extLst>
              <a:ext uri="{FF2B5EF4-FFF2-40B4-BE49-F238E27FC236}">
                <a16:creationId xmlns:a16="http://schemas.microsoft.com/office/drawing/2014/main" id="{D6A0D4BE-70B7-8CEF-7601-E39744FD4F0F}"/>
              </a:ext>
            </a:extLst>
          </p:cNvPr>
          <p:cNvSpPr/>
          <p:nvPr/>
        </p:nvSpPr>
        <p:spPr>
          <a:xfrm>
            <a:off x="328602" y="3137364"/>
            <a:ext cx="1264007" cy="1196787"/>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Arrow: Down 27">
            <a:extLst>
              <a:ext uri="{FF2B5EF4-FFF2-40B4-BE49-F238E27FC236}">
                <a16:creationId xmlns:a16="http://schemas.microsoft.com/office/drawing/2014/main" id="{4F872B4B-E83F-59E9-B81B-A9557C07CBF6}"/>
              </a:ext>
            </a:extLst>
          </p:cNvPr>
          <p:cNvSpPr/>
          <p:nvPr/>
        </p:nvSpPr>
        <p:spPr>
          <a:xfrm rot="16200000">
            <a:off x="1803057" y="2987859"/>
            <a:ext cx="233093" cy="716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Arrow: Down 28">
            <a:extLst>
              <a:ext uri="{FF2B5EF4-FFF2-40B4-BE49-F238E27FC236}">
                <a16:creationId xmlns:a16="http://schemas.microsoft.com/office/drawing/2014/main" id="{5C8877F0-2FA0-020F-8812-515DD8333F13}"/>
              </a:ext>
            </a:extLst>
          </p:cNvPr>
          <p:cNvSpPr/>
          <p:nvPr/>
        </p:nvSpPr>
        <p:spPr>
          <a:xfrm rot="5400000">
            <a:off x="1789995" y="3800760"/>
            <a:ext cx="233092" cy="716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 name="Thought Bubble: Cloud 4">
            <a:extLst>
              <a:ext uri="{FF2B5EF4-FFF2-40B4-BE49-F238E27FC236}">
                <a16:creationId xmlns:a16="http://schemas.microsoft.com/office/drawing/2014/main" id="{DF5D614E-5E88-EE04-8542-5BD42521676B}"/>
              </a:ext>
            </a:extLst>
          </p:cNvPr>
          <p:cNvSpPr/>
          <p:nvPr/>
        </p:nvSpPr>
        <p:spPr>
          <a:xfrm>
            <a:off x="9439835" y="2000763"/>
            <a:ext cx="2588326" cy="1110093"/>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400">
                <a:solidFill>
                  <a:schemeClr val="tx1"/>
                </a:solidFill>
                <a:sym typeface="Wingdings" panose="05000000000000000000" pitchFamily="2" charset="2"/>
              </a:rPr>
              <a:t> =   Good</a:t>
            </a:r>
            <a:r>
              <a:rPr lang="en-US">
                <a:solidFill>
                  <a:schemeClr val="tx1"/>
                </a:solidFill>
                <a:sym typeface="Wingdings" panose="05000000000000000000" pitchFamily="2" charset="2"/>
              </a:rPr>
              <a:t> </a:t>
            </a:r>
            <a:endParaRPr lang="en-US">
              <a:solidFill>
                <a:schemeClr val="tx1"/>
              </a:solidFill>
            </a:endParaRPr>
          </a:p>
        </p:txBody>
      </p:sp>
      <p:sp>
        <p:nvSpPr>
          <p:cNvPr id="8" name="Thought Bubble: Cloud 7">
            <a:extLst>
              <a:ext uri="{FF2B5EF4-FFF2-40B4-BE49-F238E27FC236}">
                <a16:creationId xmlns:a16="http://schemas.microsoft.com/office/drawing/2014/main" id="{6C461A46-2ABE-3565-41C4-A312AE699523}"/>
              </a:ext>
            </a:extLst>
          </p:cNvPr>
          <p:cNvSpPr/>
          <p:nvPr/>
        </p:nvSpPr>
        <p:spPr>
          <a:xfrm>
            <a:off x="582706" y="2000746"/>
            <a:ext cx="2312578" cy="971455"/>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600">
                <a:solidFill>
                  <a:schemeClr val="tx1"/>
                </a:solidFill>
                <a:sym typeface="Wingdings" panose="05000000000000000000" pitchFamily="2" charset="2"/>
              </a:rPr>
              <a:t></a:t>
            </a:r>
            <a:endParaRPr lang="en-US" sz="6600">
              <a:solidFill>
                <a:schemeClr val="tx1"/>
              </a:solidFill>
            </a:endParaRPr>
          </a:p>
        </p:txBody>
      </p:sp>
      <p:sp>
        <p:nvSpPr>
          <p:cNvPr id="3" name="TextBox 1">
            <a:extLst>
              <a:ext uri="{FF2B5EF4-FFF2-40B4-BE49-F238E27FC236}">
                <a16:creationId xmlns:a16="http://schemas.microsoft.com/office/drawing/2014/main" id="{E5DB2398-D2AB-827A-C59E-BE2D775AECD2}"/>
              </a:ext>
            </a:extLst>
          </p:cNvPr>
          <p:cNvSpPr txBox="1"/>
          <p:nvPr/>
        </p:nvSpPr>
        <p:spPr>
          <a:xfrm>
            <a:off x="4588459" y="4559451"/>
            <a:ext cx="3849055"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a:t>Updated</a:t>
            </a:r>
            <a:endParaRPr lang="en-US" sz="2400" b="1"/>
          </a:p>
        </p:txBody>
      </p:sp>
    </p:spTree>
    <p:extLst>
      <p:ext uri="{BB962C8B-B14F-4D97-AF65-F5344CB8AC3E}">
        <p14:creationId xmlns:p14="http://schemas.microsoft.com/office/powerpoint/2010/main" val="2480209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A66170-D4E0-40F0-B1F7-B75C9226BF34}"/>
              </a:ext>
            </a:extLst>
          </p:cNvPr>
          <p:cNvSpPr>
            <a:spLocks noGrp="1"/>
          </p:cNvSpPr>
          <p:nvPr>
            <p:ph type="body" sz="quarter" idx="10"/>
          </p:nvPr>
        </p:nvSpPr>
        <p:spPr>
          <a:xfrm>
            <a:off x="309253" y="3036570"/>
            <a:ext cx="8475384" cy="1310378"/>
          </a:xfrm>
        </p:spPr>
        <p:txBody>
          <a:bodyPr lIns="91440" tIns="45720" rIns="91440" bIns="45720" anchor="t">
            <a:noAutofit/>
          </a:bodyPr>
          <a:lstStyle/>
          <a:p>
            <a:r>
              <a:rPr lang="en-US" sz="4800">
                <a:latin typeface="Source Sans Pro"/>
                <a:ea typeface="Source Sans Pro"/>
              </a:rPr>
              <a:t>WHAT CAN YOU DO WITH  THE </a:t>
            </a:r>
            <a:r>
              <a:rPr lang="en-US" sz="4800">
                <a:solidFill>
                  <a:schemeClr val="accent5">
                    <a:lumMod val="50000"/>
                    <a:lumOff val="50000"/>
                  </a:schemeClr>
                </a:solidFill>
                <a:latin typeface="Source Sans Pro"/>
                <a:ea typeface="Source Sans Pro"/>
              </a:rPr>
              <a:t>ARCHIVESSPACE API</a:t>
            </a:r>
            <a:r>
              <a:rPr lang="en-US" sz="4800">
                <a:latin typeface="Source Sans Pro"/>
                <a:ea typeface="Source Sans Pro"/>
              </a:rPr>
              <a:t>?</a:t>
            </a:r>
            <a:endParaRPr lang="en-US" sz="4800">
              <a:ea typeface="Source Sans Pro"/>
            </a:endParaRPr>
          </a:p>
        </p:txBody>
      </p:sp>
    </p:spTree>
    <p:extLst>
      <p:ext uri="{BB962C8B-B14F-4D97-AF65-F5344CB8AC3E}">
        <p14:creationId xmlns:p14="http://schemas.microsoft.com/office/powerpoint/2010/main" val="2580251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F640-8CBF-EE0E-7E22-6D91CDA68441}"/>
              </a:ext>
            </a:extLst>
          </p:cNvPr>
          <p:cNvSpPr>
            <a:spLocks noGrp="1"/>
          </p:cNvSpPr>
          <p:nvPr>
            <p:ph type="ctrTitle"/>
          </p:nvPr>
        </p:nvSpPr>
        <p:spPr/>
        <p:txBody>
          <a:bodyPr/>
          <a:lstStyle/>
          <a:p>
            <a:r>
              <a:rPr lang="en-US">
                <a:latin typeface="Source Sans Pro"/>
                <a:ea typeface="Source Sans Pro"/>
                <a:cs typeface="Arial"/>
              </a:rPr>
              <a:t>WHAT CAN YOU DO WITH THE ARCHIVESSPACE API?</a:t>
            </a:r>
            <a:endParaRPr lang="en-US" b="0">
              <a:latin typeface="Source Sans Pro"/>
              <a:ea typeface="Source Sans Pro"/>
              <a:cs typeface="Arial"/>
            </a:endParaRPr>
          </a:p>
          <a:p>
            <a:endParaRPr lang="en-US"/>
          </a:p>
        </p:txBody>
      </p:sp>
      <p:sp>
        <p:nvSpPr>
          <p:cNvPr id="3" name="Text Placeholder 2">
            <a:extLst>
              <a:ext uri="{FF2B5EF4-FFF2-40B4-BE49-F238E27FC236}">
                <a16:creationId xmlns:a16="http://schemas.microsoft.com/office/drawing/2014/main" id="{1C2C4490-B442-13EF-2DE2-957296CE3381}"/>
              </a:ext>
            </a:extLst>
          </p:cNvPr>
          <p:cNvSpPr>
            <a:spLocks noGrp="1"/>
          </p:cNvSpPr>
          <p:nvPr>
            <p:ph type="body" sz="quarter" idx="10"/>
          </p:nvPr>
        </p:nvSpPr>
        <p:spPr>
          <a:xfrm>
            <a:off x="328129" y="1104900"/>
            <a:ext cx="5294339" cy="4265613"/>
          </a:xfrm>
        </p:spPr>
        <p:txBody>
          <a:bodyPr lIns="91440" tIns="45720" rIns="91440" bIns="45720" anchor="t"/>
          <a:lstStyle/>
          <a:p>
            <a:pPr marL="229870" indent="-229870"/>
            <a:r>
              <a:rPr lang="en-US">
                <a:latin typeface="Source Sans Pro"/>
                <a:ea typeface="Source Sans Pro"/>
              </a:rPr>
              <a:t>Custom reports (</a:t>
            </a:r>
            <a:r>
              <a:rPr lang="en-US" b="1">
                <a:solidFill>
                  <a:srgbClr val="000000"/>
                </a:solidFill>
                <a:latin typeface="Source Sans Pro"/>
                <a:ea typeface="Source Sans Pro"/>
              </a:rPr>
              <a:t>GET</a:t>
            </a:r>
            <a:r>
              <a:rPr lang="en-US">
                <a:latin typeface="Source Sans Pro"/>
                <a:ea typeface="Source Sans Pro"/>
              </a:rPr>
              <a:t>) </a:t>
            </a:r>
            <a:endParaRPr lang="en-US">
              <a:ea typeface="Source Sans Pro" panose="020B0503030403020204" pitchFamily="34" charset="0"/>
            </a:endParaRPr>
          </a:p>
          <a:p>
            <a:pPr marL="229870" indent="-229870"/>
            <a:r>
              <a:rPr lang="en-US">
                <a:latin typeface="Source Sans Pro"/>
                <a:ea typeface="Source Sans Pro"/>
              </a:rPr>
              <a:t>Create or Update </a:t>
            </a:r>
            <a:r>
              <a:rPr lang="en-US" err="1">
                <a:latin typeface="Source Sans Pro"/>
                <a:ea typeface="Source Sans Pro"/>
              </a:rPr>
              <a:t>ArchivesSpace</a:t>
            </a:r>
            <a:r>
              <a:rPr lang="en-US">
                <a:latin typeface="Source Sans Pro"/>
                <a:ea typeface="Source Sans Pro"/>
              </a:rPr>
              <a:t> things (</a:t>
            </a:r>
            <a:r>
              <a:rPr lang="en-US" b="1">
                <a:latin typeface="Source Sans Pro"/>
                <a:ea typeface="Source Sans Pro"/>
              </a:rPr>
              <a:t>POST</a:t>
            </a:r>
            <a:r>
              <a:rPr lang="en-US">
                <a:latin typeface="Source Sans Pro"/>
                <a:ea typeface="Source Sans Pro"/>
              </a:rPr>
              <a:t>) </a:t>
            </a:r>
            <a:endParaRPr lang="en-US">
              <a:ea typeface="Source Sans Pro"/>
            </a:endParaRPr>
          </a:p>
          <a:p>
            <a:pPr lvl="1"/>
            <a:r>
              <a:rPr lang="en-US">
                <a:latin typeface="Source Sans Pro"/>
                <a:ea typeface="Source Sans Pro"/>
              </a:rPr>
              <a:t>Based on spreadsheets </a:t>
            </a:r>
            <a:endParaRPr lang="en-US">
              <a:ea typeface="Source Sans Pro"/>
            </a:endParaRPr>
          </a:p>
          <a:p>
            <a:pPr lvl="1">
              <a:buClr>
                <a:srgbClr val="D8DCDA"/>
              </a:buClr>
              <a:buFont typeface="System Font Regular" pitchFamily="2" charset="2"/>
              <a:buChar char="–"/>
            </a:pPr>
            <a:r>
              <a:rPr lang="en-US">
                <a:latin typeface="Source Sans Pro"/>
                <a:ea typeface="Source Sans Pro"/>
              </a:rPr>
              <a:t>Based on standardized data </a:t>
            </a:r>
          </a:p>
          <a:p>
            <a:pPr lvl="1">
              <a:buClr>
                <a:srgbClr val="D8DCDA"/>
              </a:buClr>
              <a:buFont typeface="System Font Regular" pitchFamily="2" charset="2"/>
              <a:buChar char="–"/>
            </a:pPr>
            <a:r>
              <a:rPr lang="en-US">
                <a:latin typeface="Source Sans Pro"/>
                <a:ea typeface="Source Sans Pro"/>
              </a:rPr>
              <a:t>Based on other records </a:t>
            </a:r>
            <a:br>
              <a:rPr lang="en-US">
                <a:latin typeface="Source Sans Pro"/>
                <a:ea typeface="Source Sans Pro"/>
              </a:rPr>
            </a:br>
            <a:r>
              <a:rPr lang="en-US" sz="2000" i="1">
                <a:latin typeface="Source Sans Pro"/>
                <a:ea typeface="Source Sans Pro"/>
              </a:rPr>
              <a:t>(if they can also be accessed via API) </a:t>
            </a:r>
            <a:endParaRPr lang="en-US" sz="2000">
              <a:ea typeface="Source Sans Pro"/>
            </a:endParaRPr>
          </a:p>
          <a:p>
            <a:pPr marL="229870" indent="-229870"/>
            <a:r>
              <a:rPr lang="en-US">
                <a:latin typeface="Source Sans Pro"/>
                <a:ea typeface="Source Sans Pro"/>
              </a:rPr>
              <a:t>Delete </a:t>
            </a:r>
            <a:r>
              <a:rPr lang="en-US" err="1">
                <a:latin typeface="Source Sans Pro"/>
                <a:ea typeface="Source Sans Pro"/>
              </a:rPr>
              <a:t>ArchivesSpace</a:t>
            </a:r>
            <a:r>
              <a:rPr lang="en-US">
                <a:latin typeface="Source Sans Pro"/>
                <a:ea typeface="Source Sans Pro"/>
              </a:rPr>
              <a:t> things (</a:t>
            </a:r>
            <a:r>
              <a:rPr lang="en-US" b="1">
                <a:latin typeface="Source Sans Pro"/>
                <a:ea typeface="Source Sans Pro"/>
              </a:rPr>
              <a:t>DELETE</a:t>
            </a:r>
            <a:r>
              <a:rPr lang="en-US">
                <a:latin typeface="Source Sans Pro"/>
                <a:ea typeface="Source Sans Pro"/>
              </a:rPr>
              <a:t>)</a:t>
            </a:r>
            <a:endParaRPr lang="en-US">
              <a:ea typeface="Source Sans Pro" panose="020B0503030403020204" pitchFamily="34" charset="0"/>
            </a:endParaRPr>
          </a:p>
        </p:txBody>
      </p:sp>
      <p:pic>
        <p:nvPicPr>
          <p:cNvPr id="5" name="Picture 5" descr="Graphical user interface, text, application&#10;&#10;Description automatically generated">
            <a:extLst>
              <a:ext uri="{FF2B5EF4-FFF2-40B4-BE49-F238E27FC236}">
                <a16:creationId xmlns:a16="http://schemas.microsoft.com/office/drawing/2014/main" id="{D26A5CE0-E861-78B6-315B-F886F9A7AB8F}"/>
              </a:ext>
            </a:extLst>
          </p:cNvPr>
          <p:cNvPicPr>
            <a:picLocks noChangeAspect="1"/>
          </p:cNvPicPr>
          <p:nvPr/>
        </p:nvPicPr>
        <p:blipFill>
          <a:blip r:embed="rId3"/>
          <a:stretch>
            <a:fillRect/>
          </a:stretch>
        </p:blipFill>
        <p:spPr>
          <a:xfrm>
            <a:off x="6239328" y="1103521"/>
            <a:ext cx="5564414" cy="4904959"/>
          </a:xfrm>
          <a:prstGeom prst="rect">
            <a:avLst/>
          </a:prstGeom>
          <a:ln w="28575">
            <a:solidFill>
              <a:schemeClr val="bg1">
                <a:lumMod val="95000"/>
              </a:schemeClr>
            </a:solidFill>
          </a:ln>
        </p:spPr>
      </p:pic>
      <p:sp>
        <p:nvSpPr>
          <p:cNvPr id="7" name="Rectangle 6">
            <a:extLst>
              <a:ext uri="{FF2B5EF4-FFF2-40B4-BE49-F238E27FC236}">
                <a16:creationId xmlns:a16="http://schemas.microsoft.com/office/drawing/2014/main" id="{CE98D589-CA38-575D-802A-4AE5AB0B44DB}"/>
              </a:ext>
            </a:extLst>
          </p:cNvPr>
          <p:cNvSpPr/>
          <p:nvPr/>
        </p:nvSpPr>
        <p:spPr>
          <a:xfrm>
            <a:off x="7701253" y="5804832"/>
            <a:ext cx="4182104" cy="392316"/>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600">
                <a:ea typeface="+mn-lt"/>
                <a:cs typeface="+mn-lt"/>
              </a:rPr>
              <a:t>🔗</a:t>
            </a:r>
            <a:r>
              <a:rPr lang="en-US" sz="1600" i="1">
                <a:solidFill>
                  <a:schemeClr val="accent5">
                    <a:lumMod val="25000"/>
                    <a:lumOff val="75000"/>
                  </a:schemeClr>
                </a:solidFill>
                <a:ea typeface="+mn-lt"/>
                <a:cs typeface="+mn-lt"/>
              </a:rPr>
              <a:t>archivesspace.github.io/</a:t>
            </a:r>
            <a:r>
              <a:rPr lang="en-US" sz="1600" i="1" err="1">
                <a:solidFill>
                  <a:schemeClr val="accent5">
                    <a:lumMod val="25000"/>
                    <a:lumOff val="75000"/>
                  </a:schemeClr>
                </a:solidFill>
                <a:ea typeface="+mn-lt"/>
                <a:cs typeface="+mn-lt"/>
              </a:rPr>
              <a:t>archivesspace</a:t>
            </a:r>
            <a:r>
              <a:rPr lang="en-US" sz="1600" i="1">
                <a:solidFill>
                  <a:schemeClr val="accent5">
                    <a:lumMod val="25000"/>
                    <a:lumOff val="75000"/>
                  </a:schemeClr>
                </a:solidFill>
                <a:ea typeface="+mn-lt"/>
                <a:cs typeface="+mn-lt"/>
              </a:rPr>
              <a:t>/</a:t>
            </a:r>
            <a:r>
              <a:rPr lang="en-US" sz="1600" i="1" err="1">
                <a:solidFill>
                  <a:schemeClr val="accent5">
                    <a:lumMod val="25000"/>
                    <a:lumOff val="75000"/>
                  </a:schemeClr>
                </a:solidFill>
                <a:ea typeface="+mn-lt"/>
                <a:cs typeface="+mn-lt"/>
              </a:rPr>
              <a:t>api</a:t>
            </a:r>
            <a:endParaRPr lang="en-US" sz="1600" i="1" err="1">
              <a:solidFill>
                <a:schemeClr val="accent5">
                  <a:lumMod val="25000"/>
                  <a:lumOff val="75000"/>
                </a:schemeClr>
              </a:solidFill>
              <a:ea typeface="Source Sans Pro"/>
            </a:endParaRPr>
          </a:p>
        </p:txBody>
      </p:sp>
    </p:spTree>
    <p:extLst>
      <p:ext uri="{BB962C8B-B14F-4D97-AF65-F5344CB8AC3E}">
        <p14:creationId xmlns:p14="http://schemas.microsoft.com/office/powerpoint/2010/main" val="92101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A66170-D4E0-40F0-B1F7-B75C9226BF34}"/>
              </a:ext>
            </a:extLst>
          </p:cNvPr>
          <p:cNvSpPr>
            <a:spLocks noGrp="1"/>
          </p:cNvSpPr>
          <p:nvPr>
            <p:ph type="body" sz="quarter" idx="10"/>
          </p:nvPr>
        </p:nvSpPr>
        <p:spPr>
          <a:xfrm>
            <a:off x="309253" y="3036570"/>
            <a:ext cx="8475384" cy="1310378"/>
          </a:xfrm>
        </p:spPr>
        <p:txBody>
          <a:bodyPr lIns="91440" tIns="45720" rIns="91440" bIns="45720" anchor="t">
            <a:noAutofit/>
          </a:bodyPr>
          <a:lstStyle/>
          <a:p>
            <a:r>
              <a:rPr lang="en-US" sz="4800">
                <a:solidFill>
                  <a:schemeClr val="accent5">
                    <a:lumMod val="50000"/>
                    <a:lumOff val="50000"/>
                  </a:schemeClr>
                </a:solidFill>
                <a:latin typeface="Source Sans Pro"/>
                <a:ea typeface="Source Sans Pro"/>
              </a:rPr>
              <a:t>EXAMPLES </a:t>
            </a:r>
            <a:r>
              <a:rPr lang="en-US" sz="4800">
                <a:latin typeface="Source Sans Pro"/>
                <a:ea typeface="Source Sans Pro"/>
              </a:rPr>
              <a:t>FROM THE UNIVERSITY OF OREGON</a:t>
            </a:r>
            <a:endParaRPr lang="en-US" sz="4800">
              <a:ea typeface="Source Sans Pro"/>
            </a:endParaRPr>
          </a:p>
        </p:txBody>
      </p:sp>
    </p:spTree>
    <p:extLst>
      <p:ext uri="{BB962C8B-B14F-4D97-AF65-F5344CB8AC3E}">
        <p14:creationId xmlns:p14="http://schemas.microsoft.com/office/powerpoint/2010/main" val="26839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8FF5-1CAE-2669-EB39-2648C2742DE7}"/>
              </a:ext>
            </a:extLst>
          </p:cNvPr>
          <p:cNvSpPr>
            <a:spLocks noGrp="1"/>
          </p:cNvSpPr>
          <p:nvPr>
            <p:ph type="ctrTitle"/>
          </p:nvPr>
        </p:nvSpPr>
        <p:spPr/>
        <p:txBody>
          <a:bodyPr/>
          <a:lstStyle/>
          <a:p>
            <a:r>
              <a:rPr lang="en-US">
                <a:latin typeface="Source Sans Pro"/>
                <a:ea typeface="Source Serif Pro"/>
                <a:cs typeface="Arial"/>
              </a:rPr>
              <a:t>EXAMPLES: UPDATING LANGUAGE AND DESCRIPTION ACROSS ALL COLLECTIONS</a:t>
            </a:r>
            <a:endParaRPr lang="en-US"/>
          </a:p>
        </p:txBody>
      </p:sp>
      <p:pic>
        <p:nvPicPr>
          <p:cNvPr id="3" name="Picture 3">
            <a:extLst>
              <a:ext uri="{FF2B5EF4-FFF2-40B4-BE49-F238E27FC236}">
                <a16:creationId xmlns:a16="http://schemas.microsoft.com/office/drawing/2014/main" id="{C14F591D-B4BA-3BD0-6393-331CE7E6800A}"/>
              </a:ext>
            </a:extLst>
          </p:cNvPr>
          <p:cNvPicPr>
            <a:picLocks noChangeAspect="1"/>
          </p:cNvPicPr>
          <p:nvPr/>
        </p:nvPicPr>
        <p:blipFill rotWithShape="1">
          <a:blip r:embed="rId3"/>
          <a:srcRect r="2516" b="35246"/>
          <a:stretch/>
        </p:blipFill>
        <p:spPr>
          <a:xfrm>
            <a:off x="323491" y="1014322"/>
            <a:ext cx="4773283" cy="2428841"/>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E68F95D2-2774-B222-A35E-B601B042C745}"/>
              </a:ext>
            </a:extLst>
          </p:cNvPr>
          <p:cNvPicPr>
            <a:picLocks noChangeAspect="1"/>
          </p:cNvPicPr>
          <p:nvPr/>
        </p:nvPicPr>
        <p:blipFill>
          <a:blip r:embed="rId4"/>
          <a:stretch>
            <a:fillRect/>
          </a:stretch>
        </p:blipFill>
        <p:spPr>
          <a:xfrm>
            <a:off x="6679721" y="1196299"/>
            <a:ext cx="5129841" cy="2409440"/>
          </a:xfrm>
          <a:prstGeom prst="rect">
            <a:avLst/>
          </a:prstGeom>
        </p:spPr>
      </p:pic>
      <p:sp>
        <p:nvSpPr>
          <p:cNvPr id="6" name="Rectangle 5">
            <a:extLst>
              <a:ext uri="{FF2B5EF4-FFF2-40B4-BE49-F238E27FC236}">
                <a16:creationId xmlns:a16="http://schemas.microsoft.com/office/drawing/2014/main" id="{ED90A8C6-8918-B855-607F-40A917F50A98}"/>
              </a:ext>
            </a:extLst>
          </p:cNvPr>
          <p:cNvSpPr/>
          <p:nvPr/>
        </p:nvSpPr>
        <p:spPr>
          <a:xfrm>
            <a:off x="7415799" y="1713403"/>
            <a:ext cx="3177396" cy="12508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Text&#10;&#10;Description automatically generated">
            <a:extLst>
              <a:ext uri="{FF2B5EF4-FFF2-40B4-BE49-F238E27FC236}">
                <a16:creationId xmlns:a16="http://schemas.microsoft.com/office/drawing/2014/main" id="{72C34CAF-1340-3077-821F-912DDA8515AD}"/>
              </a:ext>
            </a:extLst>
          </p:cNvPr>
          <p:cNvPicPr>
            <a:picLocks noChangeAspect="1"/>
          </p:cNvPicPr>
          <p:nvPr/>
        </p:nvPicPr>
        <p:blipFill>
          <a:blip r:embed="rId5"/>
          <a:stretch>
            <a:fillRect/>
          </a:stretch>
        </p:blipFill>
        <p:spPr>
          <a:xfrm>
            <a:off x="1259457" y="3283724"/>
            <a:ext cx="7689011" cy="3266663"/>
          </a:xfrm>
          <a:prstGeom prst="rect">
            <a:avLst/>
          </a:prstGeom>
        </p:spPr>
      </p:pic>
      <p:sp>
        <p:nvSpPr>
          <p:cNvPr id="8" name="Arrow: Bent 7">
            <a:extLst>
              <a:ext uri="{FF2B5EF4-FFF2-40B4-BE49-F238E27FC236}">
                <a16:creationId xmlns:a16="http://schemas.microsoft.com/office/drawing/2014/main" id="{FAD25993-87F3-271B-866D-1446CC110C7C}"/>
              </a:ext>
            </a:extLst>
          </p:cNvPr>
          <p:cNvSpPr/>
          <p:nvPr/>
        </p:nvSpPr>
        <p:spPr>
          <a:xfrm rot="10800000" flipH="1">
            <a:off x="680248" y="3434281"/>
            <a:ext cx="747623" cy="1639017"/>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Bent 8">
            <a:extLst>
              <a:ext uri="{FF2B5EF4-FFF2-40B4-BE49-F238E27FC236}">
                <a16:creationId xmlns:a16="http://schemas.microsoft.com/office/drawing/2014/main" id="{B97E8A5A-5414-BCB8-46BC-E64FD1ACEAC7}"/>
              </a:ext>
            </a:extLst>
          </p:cNvPr>
          <p:cNvSpPr/>
          <p:nvPr/>
        </p:nvSpPr>
        <p:spPr>
          <a:xfrm rot="5400000" flipH="1">
            <a:off x="7976757" y="3513356"/>
            <a:ext cx="1998452" cy="948904"/>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0914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email&#10;&#10;Description automatically generated">
            <a:extLst>
              <a:ext uri="{FF2B5EF4-FFF2-40B4-BE49-F238E27FC236}">
                <a16:creationId xmlns:a16="http://schemas.microsoft.com/office/drawing/2014/main" id="{605A0599-367B-E73B-BCAC-D66FBBAB0260}"/>
              </a:ext>
            </a:extLst>
          </p:cNvPr>
          <p:cNvPicPr>
            <a:picLocks noChangeAspect="1"/>
          </p:cNvPicPr>
          <p:nvPr/>
        </p:nvPicPr>
        <p:blipFill>
          <a:blip r:embed="rId3"/>
          <a:stretch>
            <a:fillRect/>
          </a:stretch>
        </p:blipFill>
        <p:spPr>
          <a:xfrm>
            <a:off x="274112" y="883989"/>
            <a:ext cx="8172387" cy="4784874"/>
          </a:xfrm>
          <a:prstGeom prst="rect">
            <a:avLst/>
          </a:prstGeom>
        </p:spPr>
      </p:pic>
      <p:sp>
        <p:nvSpPr>
          <p:cNvPr id="2" name="Title 1">
            <a:extLst>
              <a:ext uri="{FF2B5EF4-FFF2-40B4-BE49-F238E27FC236}">
                <a16:creationId xmlns:a16="http://schemas.microsoft.com/office/drawing/2014/main" id="{3C798FF5-1CAE-2669-EB39-2648C2742DE7}"/>
              </a:ext>
            </a:extLst>
          </p:cNvPr>
          <p:cNvSpPr>
            <a:spLocks noGrp="1"/>
          </p:cNvSpPr>
          <p:nvPr>
            <p:ph type="ctrTitle"/>
          </p:nvPr>
        </p:nvSpPr>
        <p:spPr/>
        <p:txBody>
          <a:bodyPr>
            <a:normAutofit/>
          </a:bodyPr>
          <a:lstStyle/>
          <a:p>
            <a:r>
              <a:rPr lang="en-US" dirty="0">
                <a:latin typeface="Source Sans Pro"/>
                <a:ea typeface="Source Serif Pro"/>
                <a:cs typeface="Arial"/>
              </a:rPr>
              <a:t>EXAMPLES: EXCHANGE BAD AGENT RECORD FOR GOOD ACROSS 12,000 OBJECTS </a:t>
            </a:r>
            <a:endParaRPr lang="en-US" dirty="0"/>
          </a:p>
        </p:txBody>
      </p:sp>
      <p:pic>
        <p:nvPicPr>
          <p:cNvPr id="3" name="Picture 3" descr="Graphical user interface, text, application&#10;&#10;Description automatically generated">
            <a:extLst>
              <a:ext uri="{FF2B5EF4-FFF2-40B4-BE49-F238E27FC236}">
                <a16:creationId xmlns:a16="http://schemas.microsoft.com/office/drawing/2014/main" id="{2822C68C-98FE-5E5C-99CA-1489AD44F426}"/>
              </a:ext>
            </a:extLst>
          </p:cNvPr>
          <p:cNvPicPr>
            <a:picLocks noChangeAspect="1"/>
          </p:cNvPicPr>
          <p:nvPr/>
        </p:nvPicPr>
        <p:blipFill>
          <a:blip r:embed="rId4"/>
          <a:stretch>
            <a:fillRect/>
          </a:stretch>
        </p:blipFill>
        <p:spPr>
          <a:xfrm>
            <a:off x="6872328" y="1434323"/>
            <a:ext cx="4669765" cy="4781098"/>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CDD20D1A-4C15-A224-1808-1392FEDAEF7D}"/>
              </a:ext>
            </a:extLst>
          </p:cNvPr>
          <p:cNvPicPr>
            <a:picLocks noChangeAspect="1"/>
          </p:cNvPicPr>
          <p:nvPr/>
        </p:nvPicPr>
        <p:blipFill>
          <a:blip r:embed="rId5"/>
          <a:stretch>
            <a:fillRect/>
          </a:stretch>
        </p:blipFill>
        <p:spPr>
          <a:xfrm>
            <a:off x="1273586" y="4911776"/>
            <a:ext cx="4675714" cy="1506799"/>
          </a:xfrm>
          <a:prstGeom prst="rect">
            <a:avLst/>
          </a:prstGeom>
        </p:spPr>
      </p:pic>
      <p:sp>
        <p:nvSpPr>
          <p:cNvPr id="7" name="Rectangle 6">
            <a:extLst>
              <a:ext uri="{FF2B5EF4-FFF2-40B4-BE49-F238E27FC236}">
                <a16:creationId xmlns:a16="http://schemas.microsoft.com/office/drawing/2014/main" id="{A0981321-3AE2-FF51-FACD-315780362713}"/>
              </a:ext>
            </a:extLst>
          </p:cNvPr>
          <p:cNvSpPr/>
          <p:nvPr/>
        </p:nvSpPr>
        <p:spPr>
          <a:xfrm>
            <a:off x="334454" y="3276817"/>
            <a:ext cx="3413878" cy="6858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03FF50-9703-1727-4213-BEE83EBA9285}"/>
              </a:ext>
            </a:extLst>
          </p:cNvPr>
          <p:cNvSpPr/>
          <p:nvPr/>
        </p:nvSpPr>
        <p:spPr>
          <a:xfrm>
            <a:off x="7047937" y="5431437"/>
            <a:ext cx="4622567" cy="6727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Bent 9">
            <a:extLst>
              <a:ext uri="{FF2B5EF4-FFF2-40B4-BE49-F238E27FC236}">
                <a16:creationId xmlns:a16="http://schemas.microsoft.com/office/drawing/2014/main" id="{8B4B46D9-BF50-2CB9-BDF9-6863633220FC}"/>
              </a:ext>
            </a:extLst>
          </p:cNvPr>
          <p:cNvSpPr/>
          <p:nvPr/>
        </p:nvSpPr>
        <p:spPr>
          <a:xfrm rot="10800000" flipH="1">
            <a:off x="522592" y="4078037"/>
            <a:ext cx="681934" cy="2033156"/>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Right 11">
            <a:extLst>
              <a:ext uri="{FF2B5EF4-FFF2-40B4-BE49-F238E27FC236}">
                <a16:creationId xmlns:a16="http://schemas.microsoft.com/office/drawing/2014/main" id="{B625C18D-731E-8969-48AC-4270CFD47E7B}"/>
              </a:ext>
            </a:extLst>
          </p:cNvPr>
          <p:cNvSpPr/>
          <p:nvPr/>
        </p:nvSpPr>
        <p:spPr>
          <a:xfrm>
            <a:off x="5503674" y="5601790"/>
            <a:ext cx="1537137" cy="3678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49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2CA75-B73A-C4A3-FD68-E7B4444F2AE7}"/>
              </a:ext>
            </a:extLst>
          </p:cNvPr>
          <p:cNvSpPr>
            <a:spLocks noGrp="1"/>
          </p:cNvSpPr>
          <p:nvPr>
            <p:ph type="body" sz="quarter" idx="10"/>
          </p:nvPr>
        </p:nvSpPr>
        <p:spPr>
          <a:xfrm>
            <a:off x="393143" y="2624484"/>
            <a:ext cx="8314629" cy="953969"/>
          </a:xfrm>
        </p:spPr>
        <p:txBody>
          <a:bodyPr lIns="91440" tIns="45720" rIns="91440" bIns="45720" anchor="t">
            <a:normAutofit lnSpcReduction="10000"/>
          </a:bodyPr>
          <a:lstStyle/>
          <a:p>
            <a:r>
              <a:rPr lang="en-US" dirty="0">
                <a:solidFill>
                  <a:schemeClr val="tx1">
                    <a:lumMod val="75000"/>
                    <a:lumOff val="25000"/>
                  </a:schemeClr>
                </a:solidFill>
                <a:latin typeface="Source Sans Pro"/>
                <a:ea typeface="Source Sans Pro"/>
              </a:rPr>
              <a:t>Welcome!</a:t>
            </a:r>
          </a:p>
        </p:txBody>
      </p:sp>
    </p:spTree>
    <p:extLst>
      <p:ext uri="{BB962C8B-B14F-4D97-AF65-F5344CB8AC3E}">
        <p14:creationId xmlns:p14="http://schemas.microsoft.com/office/powerpoint/2010/main" val="2918940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8FF5-1CAE-2669-EB39-2648C2742DE7}"/>
              </a:ext>
            </a:extLst>
          </p:cNvPr>
          <p:cNvSpPr>
            <a:spLocks noGrp="1"/>
          </p:cNvSpPr>
          <p:nvPr>
            <p:ph type="ctrTitle"/>
          </p:nvPr>
        </p:nvSpPr>
        <p:spPr/>
        <p:txBody>
          <a:bodyPr/>
          <a:lstStyle/>
          <a:p>
            <a:r>
              <a:rPr lang="en-US">
                <a:latin typeface="Source Sans Pro"/>
                <a:ea typeface="Source Serif Pro"/>
                <a:cs typeface="Arial"/>
              </a:rPr>
              <a:t>EXAMPLES: ADDING INVENTORY AND INSTANCES TO A COLLECTION</a:t>
            </a:r>
            <a:endParaRPr lang="en-US"/>
          </a:p>
        </p:txBody>
      </p:sp>
      <p:pic>
        <p:nvPicPr>
          <p:cNvPr id="3" name="Picture 3" descr="Table, Excel&#10;&#10;Description automatically generated">
            <a:extLst>
              <a:ext uri="{FF2B5EF4-FFF2-40B4-BE49-F238E27FC236}">
                <a16:creationId xmlns:a16="http://schemas.microsoft.com/office/drawing/2014/main" id="{5F01890E-3D26-9F50-5C0D-50BD5B209010}"/>
              </a:ext>
            </a:extLst>
          </p:cNvPr>
          <p:cNvPicPr>
            <a:picLocks noChangeAspect="1"/>
          </p:cNvPicPr>
          <p:nvPr/>
        </p:nvPicPr>
        <p:blipFill>
          <a:blip r:embed="rId3"/>
          <a:stretch>
            <a:fillRect/>
          </a:stretch>
        </p:blipFill>
        <p:spPr>
          <a:xfrm>
            <a:off x="396815" y="1005155"/>
            <a:ext cx="10449463" cy="2691084"/>
          </a:xfrm>
          <a:prstGeom prst="rect">
            <a:avLst/>
          </a:prstGeom>
        </p:spPr>
      </p:pic>
      <p:pic>
        <p:nvPicPr>
          <p:cNvPr id="4" name="Picture 4">
            <a:extLst>
              <a:ext uri="{FF2B5EF4-FFF2-40B4-BE49-F238E27FC236}">
                <a16:creationId xmlns:a16="http://schemas.microsoft.com/office/drawing/2014/main" id="{58A7131C-15B5-DFC1-C391-CFEF063E6E5F}"/>
              </a:ext>
            </a:extLst>
          </p:cNvPr>
          <p:cNvPicPr>
            <a:picLocks noChangeAspect="1"/>
          </p:cNvPicPr>
          <p:nvPr/>
        </p:nvPicPr>
        <p:blipFill>
          <a:blip r:embed="rId4"/>
          <a:stretch>
            <a:fillRect/>
          </a:stretch>
        </p:blipFill>
        <p:spPr>
          <a:xfrm>
            <a:off x="612475" y="3697229"/>
            <a:ext cx="5388633" cy="2842219"/>
          </a:xfrm>
          <a:prstGeom prst="rect">
            <a:avLst/>
          </a:prstGeom>
        </p:spPr>
      </p:pic>
      <p:pic>
        <p:nvPicPr>
          <p:cNvPr id="5" name="Picture 5" descr="Table&#10;&#10;Description automatically generated">
            <a:extLst>
              <a:ext uri="{FF2B5EF4-FFF2-40B4-BE49-F238E27FC236}">
                <a16:creationId xmlns:a16="http://schemas.microsoft.com/office/drawing/2014/main" id="{504D458F-3FFC-7439-96F4-371C51108F5A}"/>
              </a:ext>
            </a:extLst>
          </p:cNvPr>
          <p:cNvPicPr>
            <a:picLocks noChangeAspect="1"/>
          </p:cNvPicPr>
          <p:nvPr/>
        </p:nvPicPr>
        <p:blipFill>
          <a:blip r:embed="rId5"/>
          <a:stretch>
            <a:fillRect/>
          </a:stretch>
        </p:blipFill>
        <p:spPr>
          <a:xfrm>
            <a:off x="5802702" y="3031846"/>
            <a:ext cx="6006859" cy="3339098"/>
          </a:xfrm>
          <a:prstGeom prst="rect">
            <a:avLst/>
          </a:prstGeom>
        </p:spPr>
      </p:pic>
      <p:sp>
        <p:nvSpPr>
          <p:cNvPr id="7" name="Arrow: U-Turn 6">
            <a:extLst>
              <a:ext uri="{FF2B5EF4-FFF2-40B4-BE49-F238E27FC236}">
                <a16:creationId xmlns:a16="http://schemas.microsoft.com/office/drawing/2014/main" id="{3DF60BA2-A3CB-6362-8E08-E803E5CB7690}"/>
              </a:ext>
            </a:extLst>
          </p:cNvPr>
          <p:cNvSpPr/>
          <p:nvPr/>
        </p:nvSpPr>
        <p:spPr>
          <a:xfrm rot="5400000" flipV="1">
            <a:off x="-1082239" y="3494384"/>
            <a:ext cx="3019243" cy="618225"/>
          </a:xfrm>
          <a:prstGeom prst="utur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Right 8">
            <a:extLst>
              <a:ext uri="{FF2B5EF4-FFF2-40B4-BE49-F238E27FC236}">
                <a16:creationId xmlns:a16="http://schemas.microsoft.com/office/drawing/2014/main" id="{6E793F80-397E-3C82-9E86-F348E6CC2C8E}"/>
              </a:ext>
            </a:extLst>
          </p:cNvPr>
          <p:cNvSpPr/>
          <p:nvPr/>
        </p:nvSpPr>
        <p:spPr>
          <a:xfrm>
            <a:off x="4339108" y="5314243"/>
            <a:ext cx="1724042" cy="35348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552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8FF5-1CAE-2669-EB39-2648C2742DE7}"/>
              </a:ext>
            </a:extLst>
          </p:cNvPr>
          <p:cNvSpPr>
            <a:spLocks noGrp="1"/>
          </p:cNvSpPr>
          <p:nvPr>
            <p:ph type="ctrTitle"/>
          </p:nvPr>
        </p:nvSpPr>
        <p:spPr/>
        <p:txBody>
          <a:bodyPr/>
          <a:lstStyle/>
          <a:p>
            <a:r>
              <a:rPr lang="en-US">
                <a:latin typeface="Source Sans Pro"/>
                <a:ea typeface="Source Serif Pro"/>
                <a:cs typeface="Arial"/>
              </a:rPr>
              <a:t>EXAMPLES: THE STACKS STUDENT TOOLKIT</a:t>
            </a:r>
            <a:endParaRPr lang="en-US"/>
          </a:p>
        </p:txBody>
      </p:sp>
      <p:pic>
        <p:nvPicPr>
          <p:cNvPr id="3" name="Picture 3" descr="Text&#10;&#10;Description automatically generated">
            <a:extLst>
              <a:ext uri="{FF2B5EF4-FFF2-40B4-BE49-F238E27FC236}">
                <a16:creationId xmlns:a16="http://schemas.microsoft.com/office/drawing/2014/main" id="{C5A06238-47B5-B927-CFFA-25F71D92A96D}"/>
              </a:ext>
            </a:extLst>
          </p:cNvPr>
          <p:cNvPicPr>
            <a:picLocks noChangeAspect="1"/>
          </p:cNvPicPr>
          <p:nvPr/>
        </p:nvPicPr>
        <p:blipFill rotWithShape="1">
          <a:blip r:embed="rId3"/>
          <a:srcRect r="4438" b="26515"/>
          <a:stretch/>
        </p:blipFill>
        <p:spPr>
          <a:xfrm>
            <a:off x="324928" y="940388"/>
            <a:ext cx="5561292" cy="1669726"/>
          </a:xfrm>
          <a:prstGeom prst="rect">
            <a:avLst/>
          </a:prstGeom>
        </p:spPr>
      </p:pic>
      <p:pic>
        <p:nvPicPr>
          <p:cNvPr id="4" name="Picture 4" descr="Text&#10;&#10;Description automatically generated">
            <a:extLst>
              <a:ext uri="{FF2B5EF4-FFF2-40B4-BE49-F238E27FC236}">
                <a16:creationId xmlns:a16="http://schemas.microsoft.com/office/drawing/2014/main" id="{D1B034E0-D346-0D68-E01A-93C62F2FCAD2}"/>
              </a:ext>
            </a:extLst>
          </p:cNvPr>
          <p:cNvPicPr>
            <a:picLocks noChangeAspect="1"/>
          </p:cNvPicPr>
          <p:nvPr/>
        </p:nvPicPr>
        <p:blipFill>
          <a:blip r:embed="rId4"/>
          <a:stretch>
            <a:fillRect/>
          </a:stretch>
        </p:blipFill>
        <p:spPr>
          <a:xfrm>
            <a:off x="382438" y="2926391"/>
            <a:ext cx="5345501" cy="3708161"/>
          </a:xfrm>
          <a:prstGeom prst="rect">
            <a:avLst/>
          </a:prstGeom>
        </p:spPr>
      </p:pic>
      <p:pic>
        <p:nvPicPr>
          <p:cNvPr id="5" name="Picture 5" descr="Text, letter&#10;&#10;Description automatically generated">
            <a:extLst>
              <a:ext uri="{FF2B5EF4-FFF2-40B4-BE49-F238E27FC236}">
                <a16:creationId xmlns:a16="http://schemas.microsoft.com/office/drawing/2014/main" id="{96E04BDA-11B3-6D7B-2750-E9E3CEE938D4}"/>
              </a:ext>
            </a:extLst>
          </p:cNvPr>
          <p:cNvPicPr>
            <a:picLocks noChangeAspect="1"/>
          </p:cNvPicPr>
          <p:nvPr/>
        </p:nvPicPr>
        <p:blipFill>
          <a:blip r:embed="rId5"/>
          <a:stretch>
            <a:fillRect/>
          </a:stretch>
        </p:blipFill>
        <p:spPr>
          <a:xfrm>
            <a:off x="6377796" y="1199725"/>
            <a:ext cx="5503652" cy="4530436"/>
          </a:xfrm>
          <a:prstGeom prst="rect">
            <a:avLst/>
          </a:prstGeom>
        </p:spPr>
      </p:pic>
      <p:sp>
        <p:nvSpPr>
          <p:cNvPr id="7" name="Rectangle 6">
            <a:extLst>
              <a:ext uri="{FF2B5EF4-FFF2-40B4-BE49-F238E27FC236}">
                <a16:creationId xmlns:a16="http://schemas.microsoft.com/office/drawing/2014/main" id="{1C4A0FA6-81F5-77D8-9B4C-7D0384CE6138}"/>
              </a:ext>
            </a:extLst>
          </p:cNvPr>
          <p:cNvSpPr/>
          <p:nvPr/>
        </p:nvSpPr>
        <p:spPr>
          <a:xfrm>
            <a:off x="6242805" y="4223739"/>
            <a:ext cx="5557095" cy="8309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Bent 8">
            <a:extLst>
              <a:ext uri="{FF2B5EF4-FFF2-40B4-BE49-F238E27FC236}">
                <a16:creationId xmlns:a16="http://schemas.microsoft.com/office/drawing/2014/main" id="{1C1BD2EC-92B3-7A1A-6AC0-170186748BC7}"/>
              </a:ext>
            </a:extLst>
          </p:cNvPr>
          <p:cNvSpPr/>
          <p:nvPr/>
        </p:nvSpPr>
        <p:spPr>
          <a:xfrm rot="5400000" flipH="1">
            <a:off x="5777022" y="3182676"/>
            <a:ext cx="934527" cy="4974564"/>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U-Turn 9">
            <a:extLst>
              <a:ext uri="{FF2B5EF4-FFF2-40B4-BE49-F238E27FC236}">
                <a16:creationId xmlns:a16="http://schemas.microsoft.com/office/drawing/2014/main" id="{B3B5E854-E3E2-0717-22DA-DB953D696299}"/>
              </a:ext>
            </a:extLst>
          </p:cNvPr>
          <p:cNvSpPr/>
          <p:nvPr/>
        </p:nvSpPr>
        <p:spPr>
          <a:xfrm rot="5400000" flipV="1">
            <a:off x="-514335" y="2250743"/>
            <a:ext cx="1854678" cy="618226"/>
          </a:xfrm>
          <a:prstGeom prst="utur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02924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8FF5-1CAE-2669-EB39-2648C2742DE7}"/>
              </a:ext>
            </a:extLst>
          </p:cNvPr>
          <p:cNvSpPr>
            <a:spLocks noGrp="1"/>
          </p:cNvSpPr>
          <p:nvPr>
            <p:ph type="ctrTitle"/>
          </p:nvPr>
        </p:nvSpPr>
        <p:spPr/>
        <p:txBody>
          <a:bodyPr>
            <a:normAutofit fontScale="90000"/>
          </a:bodyPr>
          <a:lstStyle/>
          <a:p>
            <a:r>
              <a:rPr lang="en-US">
                <a:latin typeface="Source Sans Pro"/>
                <a:ea typeface="Source Serif Pro"/>
                <a:cs typeface="Arial"/>
              </a:rPr>
              <a:t>EXAMPLES: BATCH LEGACY RECORD PROCESSING WORKFLOW (A WORK IN PROGRESS) </a:t>
            </a:r>
            <a:endParaRPr lang="en-US"/>
          </a:p>
        </p:txBody>
      </p:sp>
      <p:pic>
        <p:nvPicPr>
          <p:cNvPr id="5" name="Picture 6" descr="Graphical user interface, application&#10;&#10;Description automatically generated">
            <a:extLst>
              <a:ext uri="{FF2B5EF4-FFF2-40B4-BE49-F238E27FC236}">
                <a16:creationId xmlns:a16="http://schemas.microsoft.com/office/drawing/2014/main" id="{BBB7BBB2-7322-1D21-9F8A-4205226635A6}"/>
              </a:ext>
            </a:extLst>
          </p:cNvPr>
          <p:cNvPicPr>
            <a:picLocks noChangeAspect="1"/>
          </p:cNvPicPr>
          <p:nvPr/>
        </p:nvPicPr>
        <p:blipFill>
          <a:blip r:embed="rId3"/>
          <a:stretch>
            <a:fillRect/>
          </a:stretch>
        </p:blipFill>
        <p:spPr>
          <a:xfrm>
            <a:off x="7482625" y="881167"/>
            <a:ext cx="4256466" cy="3550202"/>
          </a:xfrm>
          <a:prstGeom prst="rect">
            <a:avLst/>
          </a:prstGeom>
        </p:spPr>
      </p:pic>
      <p:pic>
        <p:nvPicPr>
          <p:cNvPr id="7" name="Picture 7" descr="Graphical user interface, table, Excel&#10;&#10;Description automatically generated">
            <a:extLst>
              <a:ext uri="{FF2B5EF4-FFF2-40B4-BE49-F238E27FC236}">
                <a16:creationId xmlns:a16="http://schemas.microsoft.com/office/drawing/2014/main" id="{C32FEF39-D174-F7EB-F122-38924E5B74DB}"/>
              </a:ext>
            </a:extLst>
          </p:cNvPr>
          <p:cNvPicPr>
            <a:picLocks noChangeAspect="1"/>
          </p:cNvPicPr>
          <p:nvPr/>
        </p:nvPicPr>
        <p:blipFill>
          <a:blip r:embed="rId4"/>
          <a:stretch>
            <a:fillRect/>
          </a:stretch>
        </p:blipFill>
        <p:spPr>
          <a:xfrm>
            <a:off x="1206927" y="4770290"/>
            <a:ext cx="9955370" cy="1664040"/>
          </a:xfrm>
          <a:prstGeom prst="rect">
            <a:avLst/>
          </a:prstGeom>
        </p:spPr>
      </p:pic>
      <p:pic>
        <p:nvPicPr>
          <p:cNvPr id="8" name="Picture 8" descr="Text&#10;&#10;Description automatically generated">
            <a:extLst>
              <a:ext uri="{FF2B5EF4-FFF2-40B4-BE49-F238E27FC236}">
                <a16:creationId xmlns:a16="http://schemas.microsoft.com/office/drawing/2014/main" id="{83B0A77E-215F-67F5-18CC-327BE61DEE95}"/>
              </a:ext>
            </a:extLst>
          </p:cNvPr>
          <p:cNvPicPr>
            <a:picLocks noChangeAspect="1"/>
          </p:cNvPicPr>
          <p:nvPr/>
        </p:nvPicPr>
        <p:blipFill>
          <a:blip r:embed="rId5"/>
          <a:stretch>
            <a:fillRect/>
          </a:stretch>
        </p:blipFill>
        <p:spPr>
          <a:xfrm>
            <a:off x="324119" y="884158"/>
            <a:ext cx="6151630" cy="3509090"/>
          </a:xfrm>
          <a:prstGeom prst="rect">
            <a:avLst/>
          </a:prstGeom>
        </p:spPr>
      </p:pic>
      <p:sp>
        <p:nvSpPr>
          <p:cNvPr id="10" name="Arrow: Bent 9">
            <a:extLst>
              <a:ext uri="{FF2B5EF4-FFF2-40B4-BE49-F238E27FC236}">
                <a16:creationId xmlns:a16="http://schemas.microsoft.com/office/drawing/2014/main" id="{74007C6B-82F1-B592-057E-BF03A550AFAA}"/>
              </a:ext>
            </a:extLst>
          </p:cNvPr>
          <p:cNvSpPr/>
          <p:nvPr/>
        </p:nvSpPr>
        <p:spPr>
          <a:xfrm rot="10800000" flipH="1">
            <a:off x="469681" y="4374513"/>
            <a:ext cx="840911" cy="924340"/>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Bent 10">
            <a:extLst>
              <a:ext uri="{FF2B5EF4-FFF2-40B4-BE49-F238E27FC236}">
                <a16:creationId xmlns:a16="http://schemas.microsoft.com/office/drawing/2014/main" id="{F6EE7E71-3D26-6DA3-5338-A7B0408B845F}"/>
              </a:ext>
            </a:extLst>
          </p:cNvPr>
          <p:cNvSpPr/>
          <p:nvPr/>
        </p:nvSpPr>
        <p:spPr>
          <a:xfrm>
            <a:off x="6604846" y="2609764"/>
            <a:ext cx="876465" cy="2162220"/>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81724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3A288B-F055-467F-B411-F749A08924E6}"/>
              </a:ext>
            </a:extLst>
          </p:cNvPr>
          <p:cNvSpPr>
            <a:spLocks noGrp="1"/>
          </p:cNvSpPr>
          <p:nvPr>
            <p:ph type="body" sz="quarter" idx="10"/>
          </p:nvPr>
        </p:nvSpPr>
        <p:spPr>
          <a:xfrm>
            <a:off x="309253" y="3036570"/>
            <a:ext cx="6938029" cy="1745642"/>
          </a:xfrm>
        </p:spPr>
        <p:txBody>
          <a:bodyPr lIns="91440" tIns="45720" rIns="91440" bIns="45720" anchor="t">
            <a:normAutofit/>
          </a:bodyPr>
          <a:lstStyle/>
          <a:p>
            <a:r>
              <a:rPr lang="en-US" sz="4800" dirty="0">
                <a:latin typeface="Source Sans Pro"/>
                <a:ea typeface="Source Sans Pro"/>
              </a:rPr>
              <a:t>INTRODUCTION TO USING </a:t>
            </a:r>
            <a:r>
              <a:rPr lang="en-US" sz="4800" dirty="0">
                <a:solidFill>
                  <a:schemeClr val="accent5">
                    <a:lumMod val="50000"/>
                    <a:lumOff val="50000"/>
                  </a:schemeClr>
                </a:solidFill>
                <a:latin typeface="Source Sans Pro"/>
                <a:ea typeface="Source Sans Pro"/>
              </a:rPr>
              <a:t>POSTMAN</a:t>
            </a:r>
            <a:r>
              <a:rPr lang="en-US" sz="4800" dirty="0">
                <a:solidFill>
                  <a:schemeClr val="accent3">
                    <a:lumMod val="20000"/>
                    <a:lumOff val="80000"/>
                  </a:schemeClr>
                </a:solidFill>
                <a:latin typeface="Source Sans Pro"/>
                <a:ea typeface="Source Sans Pro"/>
              </a:rPr>
              <a:t> </a:t>
            </a:r>
            <a:endParaRPr lang="en-US" sz="4800" dirty="0">
              <a:solidFill>
                <a:schemeClr val="accent3">
                  <a:lumMod val="20000"/>
                  <a:lumOff val="80000"/>
                </a:schemeClr>
              </a:solidFill>
              <a:ea typeface="Source Sans Pro"/>
            </a:endParaRPr>
          </a:p>
        </p:txBody>
      </p:sp>
      <p:pic>
        <p:nvPicPr>
          <p:cNvPr id="4" name="Picture 5" descr="Icon&#10;&#10;Description automatically generated">
            <a:extLst>
              <a:ext uri="{FF2B5EF4-FFF2-40B4-BE49-F238E27FC236}">
                <a16:creationId xmlns:a16="http://schemas.microsoft.com/office/drawing/2014/main" id="{8C895D22-55DA-9E94-3E3A-64D940676819}"/>
              </a:ext>
            </a:extLst>
          </p:cNvPr>
          <p:cNvPicPr>
            <a:picLocks noChangeAspect="1"/>
          </p:cNvPicPr>
          <p:nvPr/>
        </p:nvPicPr>
        <p:blipFill>
          <a:blip r:embed="rId2"/>
          <a:stretch>
            <a:fillRect/>
          </a:stretch>
        </p:blipFill>
        <p:spPr>
          <a:xfrm>
            <a:off x="5592898" y="2500224"/>
            <a:ext cx="2743200" cy="2403182"/>
          </a:xfrm>
          <a:prstGeom prst="rect">
            <a:avLst/>
          </a:prstGeom>
        </p:spPr>
      </p:pic>
    </p:spTree>
    <p:extLst>
      <p:ext uri="{BB962C8B-B14F-4D97-AF65-F5344CB8AC3E}">
        <p14:creationId xmlns:p14="http://schemas.microsoft.com/office/powerpoint/2010/main" val="133213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POSTMAN: USER INTERFACE</a:t>
            </a:r>
            <a:endParaRPr lang="en-US"/>
          </a:p>
        </p:txBody>
      </p:sp>
      <p:pic>
        <p:nvPicPr>
          <p:cNvPr id="7" name="Picture 7" descr="Graphical user interface for Postman application">
            <a:extLst>
              <a:ext uri="{FF2B5EF4-FFF2-40B4-BE49-F238E27FC236}">
                <a16:creationId xmlns:a16="http://schemas.microsoft.com/office/drawing/2014/main" id="{54802CD3-6DC3-BC87-37D0-77E28023E5DE}"/>
              </a:ext>
            </a:extLst>
          </p:cNvPr>
          <p:cNvPicPr>
            <a:picLocks noChangeAspect="1"/>
          </p:cNvPicPr>
          <p:nvPr/>
        </p:nvPicPr>
        <p:blipFill>
          <a:blip r:embed="rId3"/>
          <a:stretch>
            <a:fillRect/>
          </a:stretch>
        </p:blipFill>
        <p:spPr>
          <a:xfrm>
            <a:off x="1259958" y="1083909"/>
            <a:ext cx="9574618" cy="5310414"/>
          </a:xfrm>
          <a:prstGeom prst="rect">
            <a:avLst/>
          </a:prstGeom>
          <a:ln w="28575">
            <a:solidFill>
              <a:schemeClr val="bg1">
                <a:lumMod val="95000"/>
              </a:schemeClr>
            </a:solidFill>
          </a:ln>
        </p:spPr>
      </p:pic>
    </p:spTree>
    <p:extLst>
      <p:ext uri="{BB962C8B-B14F-4D97-AF65-F5344CB8AC3E}">
        <p14:creationId xmlns:p14="http://schemas.microsoft.com/office/powerpoint/2010/main" val="868360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POSTMAN: USER INTERFACE</a:t>
            </a:r>
            <a:endParaRPr lang="en-US"/>
          </a:p>
        </p:txBody>
      </p:sp>
      <p:pic>
        <p:nvPicPr>
          <p:cNvPr id="7" name="Picture 7" descr="Graphical user interface for Postman application with labels for panes. Labels from left to right read: sidebar, header, workbench, right sidebar, and footer.">
            <a:extLst>
              <a:ext uri="{FF2B5EF4-FFF2-40B4-BE49-F238E27FC236}">
                <a16:creationId xmlns:a16="http://schemas.microsoft.com/office/drawing/2014/main" id="{54802CD3-6DC3-BC87-37D0-77E28023E5DE}"/>
              </a:ext>
            </a:extLst>
          </p:cNvPr>
          <p:cNvPicPr>
            <a:picLocks noChangeAspect="1"/>
          </p:cNvPicPr>
          <p:nvPr/>
        </p:nvPicPr>
        <p:blipFill>
          <a:blip r:embed="rId2"/>
          <a:stretch>
            <a:fillRect/>
          </a:stretch>
        </p:blipFill>
        <p:spPr>
          <a:xfrm>
            <a:off x="1259958" y="1089736"/>
            <a:ext cx="9574618" cy="5298760"/>
          </a:xfrm>
          <a:prstGeom prst="rect">
            <a:avLst/>
          </a:prstGeom>
          <a:ln w="28575">
            <a:solidFill>
              <a:schemeClr val="bg1">
                <a:lumMod val="95000"/>
              </a:schemeClr>
            </a:solidFill>
          </a:ln>
        </p:spPr>
      </p:pic>
    </p:spTree>
    <p:extLst>
      <p:ext uri="{BB962C8B-B14F-4D97-AF65-F5344CB8AC3E}">
        <p14:creationId xmlns:p14="http://schemas.microsoft.com/office/powerpoint/2010/main" val="262925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POSTMAN: USER INTERFACE</a:t>
            </a:r>
            <a:endParaRPr lang="en-US"/>
          </a:p>
        </p:txBody>
      </p:sp>
      <p:pic>
        <p:nvPicPr>
          <p:cNvPr id="7" name="Picture 7">
            <a:extLst>
              <a:ext uri="{FF2B5EF4-FFF2-40B4-BE49-F238E27FC236}">
                <a16:creationId xmlns:a16="http://schemas.microsoft.com/office/drawing/2014/main" id="{54802CD3-6DC3-BC87-37D0-77E28023E5DE}"/>
              </a:ext>
            </a:extLst>
          </p:cNvPr>
          <p:cNvPicPr>
            <a:picLocks noChangeAspect="1"/>
          </p:cNvPicPr>
          <p:nvPr/>
        </p:nvPicPr>
        <p:blipFill>
          <a:blip r:embed="rId2"/>
          <a:stretch>
            <a:fillRect/>
          </a:stretch>
        </p:blipFill>
        <p:spPr>
          <a:xfrm>
            <a:off x="1259958" y="1089736"/>
            <a:ext cx="9574617" cy="5298760"/>
          </a:xfrm>
          <a:prstGeom prst="rect">
            <a:avLst/>
          </a:prstGeom>
          <a:ln w="28575">
            <a:solidFill>
              <a:schemeClr val="bg1">
                <a:lumMod val="95000"/>
              </a:schemeClr>
            </a:solidFill>
          </a:ln>
        </p:spPr>
      </p:pic>
      <p:sp>
        <p:nvSpPr>
          <p:cNvPr id="3" name="Rectangle: Rounded Corners 2">
            <a:extLst>
              <a:ext uri="{FF2B5EF4-FFF2-40B4-BE49-F238E27FC236}">
                <a16:creationId xmlns:a16="http://schemas.microsoft.com/office/drawing/2014/main" id="{A370A3A3-E0B5-7826-D3E1-8189C9E16F07}"/>
              </a:ext>
            </a:extLst>
          </p:cNvPr>
          <p:cNvSpPr/>
          <p:nvPr/>
        </p:nvSpPr>
        <p:spPr>
          <a:xfrm>
            <a:off x="2732169" y="6093159"/>
            <a:ext cx="680356" cy="4660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FC3A0E9-91BD-76CB-3659-E459EB201EB2}"/>
              </a:ext>
            </a:extLst>
          </p:cNvPr>
          <p:cNvSpPr/>
          <p:nvPr/>
        </p:nvSpPr>
        <p:spPr>
          <a:xfrm>
            <a:off x="9464564" y="6126653"/>
            <a:ext cx="680356" cy="4660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737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POSTMAN: CONSOLE</a:t>
            </a:r>
            <a:endParaRPr lang="en-US"/>
          </a:p>
        </p:txBody>
      </p:sp>
      <p:pic>
        <p:nvPicPr>
          <p:cNvPr id="7" name="Picture 7">
            <a:extLst>
              <a:ext uri="{FF2B5EF4-FFF2-40B4-BE49-F238E27FC236}">
                <a16:creationId xmlns:a16="http://schemas.microsoft.com/office/drawing/2014/main" id="{54802CD3-6DC3-BC87-37D0-77E28023E5DE}"/>
              </a:ext>
            </a:extLst>
          </p:cNvPr>
          <p:cNvPicPr>
            <a:picLocks noChangeAspect="1"/>
          </p:cNvPicPr>
          <p:nvPr/>
        </p:nvPicPr>
        <p:blipFill>
          <a:blip r:embed="rId2"/>
          <a:stretch>
            <a:fillRect/>
          </a:stretch>
        </p:blipFill>
        <p:spPr>
          <a:xfrm>
            <a:off x="1289132" y="1089736"/>
            <a:ext cx="9516269" cy="5298760"/>
          </a:xfrm>
          <a:prstGeom prst="rect">
            <a:avLst/>
          </a:prstGeom>
          <a:ln w="28575">
            <a:solidFill>
              <a:schemeClr val="bg1">
                <a:lumMod val="95000"/>
              </a:schemeClr>
            </a:solidFill>
          </a:ln>
        </p:spPr>
      </p:pic>
      <p:sp>
        <p:nvSpPr>
          <p:cNvPr id="3" name="Rectangle: Rounded Corners 2">
            <a:extLst>
              <a:ext uri="{FF2B5EF4-FFF2-40B4-BE49-F238E27FC236}">
                <a16:creationId xmlns:a16="http://schemas.microsoft.com/office/drawing/2014/main" id="{E77F80C2-02D1-ADA1-84B6-771F575E6C9E}"/>
              </a:ext>
            </a:extLst>
          </p:cNvPr>
          <p:cNvSpPr/>
          <p:nvPr/>
        </p:nvSpPr>
        <p:spPr>
          <a:xfrm>
            <a:off x="1085222" y="4099727"/>
            <a:ext cx="9981362" cy="2453472"/>
          </a:xfrm>
          <a:prstGeom prst="roundRect">
            <a:avLst/>
          </a:prstGeom>
          <a:noFill/>
          <a:ln w="57150">
            <a:solidFill>
              <a:srgbClr val="52D8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60AED3F-4D4A-095F-95D4-F60C45D95D03}"/>
              </a:ext>
            </a:extLst>
          </p:cNvPr>
          <p:cNvSpPr/>
          <p:nvPr/>
        </p:nvSpPr>
        <p:spPr>
          <a:xfrm>
            <a:off x="2768776" y="4124847"/>
            <a:ext cx="577780" cy="38518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119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POSTMAN: COLLECTION RUNNER</a:t>
            </a:r>
            <a:endParaRPr lang="en-US"/>
          </a:p>
        </p:txBody>
      </p:sp>
      <p:pic>
        <p:nvPicPr>
          <p:cNvPr id="7" name="Picture 7">
            <a:extLst>
              <a:ext uri="{FF2B5EF4-FFF2-40B4-BE49-F238E27FC236}">
                <a16:creationId xmlns:a16="http://schemas.microsoft.com/office/drawing/2014/main" id="{54802CD3-6DC3-BC87-37D0-77E28023E5DE}"/>
              </a:ext>
            </a:extLst>
          </p:cNvPr>
          <p:cNvPicPr>
            <a:picLocks noChangeAspect="1"/>
          </p:cNvPicPr>
          <p:nvPr/>
        </p:nvPicPr>
        <p:blipFill>
          <a:blip r:embed="rId2"/>
          <a:stretch>
            <a:fillRect/>
          </a:stretch>
        </p:blipFill>
        <p:spPr>
          <a:xfrm>
            <a:off x="1282809" y="1089736"/>
            <a:ext cx="9528915" cy="5298760"/>
          </a:xfrm>
          <a:prstGeom prst="rect">
            <a:avLst/>
          </a:prstGeom>
          <a:ln w="28575">
            <a:solidFill>
              <a:schemeClr val="bg1">
                <a:lumMod val="95000"/>
              </a:schemeClr>
            </a:solidFill>
          </a:ln>
        </p:spPr>
      </p:pic>
      <p:sp>
        <p:nvSpPr>
          <p:cNvPr id="4" name="Rectangle: Rounded Corners 3">
            <a:extLst>
              <a:ext uri="{FF2B5EF4-FFF2-40B4-BE49-F238E27FC236}">
                <a16:creationId xmlns:a16="http://schemas.microsoft.com/office/drawing/2014/main" id="{CA7E47E4-A8CF-62A1-B6F8-7B79C690D42B}"/>
              </a:ext>
            </a:extLst>
          </p:cNvPr>
          <p:cNvSpPr/>
          <p:nvPr/>
        </p:nvSpPr>
        <p:spPr>
          <a:xfrm>
            <a:off x="3773155" y="1361551"/>
            <a:ext cx="7042220" cy="4680856"/>
          </a:xfrm>
          <a:prstGeom prst="roundRect">
            <a:avLst/>
          </a:prstGeom>
          <a:noFill/>
          <a:ln w="57150">
            <a:solidFill>
              <a:srgbClr val="52D8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11E009A-A313-1CE2-2C18-775685492D5E}"/>
              </a:ext>
            </a:extLst>
          </p:cNvPr>
          <p:cNvSpPr/>
          <p:nvPr/>
        </p:nvSpPr>
        <p:spPr>
          <a:xfrm>
            <a:off x="9483969" y="6126144"/>
            <a:ext cx="577780" cy="38518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FF0000"/>
              </a:highlight>
              <a:ea typeface="Source Sans Pro"/>
            </a:endParaRPr>
          </a:p>
        </p:txBody>
      </p:sp>
    </p:spTree>
    <p:extLst>
      <p:ext uri="{BB962C8B-B14F-4D97-AF65-F5344CB8AC3E}">
        <p14:creationId xmlns:p14="http://schemas.microsoft.com/office/powerpoint/2010/main" val="3984999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dirty="0">
                <a:latin typeface="Source Sans Pro"/>
                <a:ea typeface="Source Serif Pro"/>
                <a:cs typeface="Arial"/>
              </a:rPr>
              <a:t>POSTMAN: SWITCH TO LIVE DEMO </a:t>
            </a:r>
            <a:endParaRPr lang="en-US" dirty="0"/>
          </a:p>
        </p:txBody>
      </p:sp>
      <p:pic>
        <p:nvPicPr>
          <p:cNvPr id="7" name="Picture 7" descr="Graphical user interface, text, application, email&#10;&#10;Description automatically generated">
            <a:extLst>
              <a:ext uri="{FF2B5EF4-FFF2-40B4-BE49-F238E27FC236}">
                <a16:creationId xmlns:a16="http://schemas.microsoft.com/office/drawing/2014/main" id="{A8BFADA6-F13B-8E11-17ED-08D2EFDCF205}"/>
              </a:ext>
            </a:extLst>
          </p:cNvPr>
          <p:cNvPicPr>
            <a:picLocks noChangeAspect="1"/>
          </p:cNvPicPr>
          <p:nvPr/>
        </p:nvPicPr>
        <p:blipFill>
          <a:blip r:embed="rId2"/>
          <a:stretch>
            <a:fillRect/>
          </a:stretch>
        </p:blipFill>
        <p:spPr>
          <a:xfrm>
            <a:off x="454153" y="1096268"/>
            <a:ext cx="7267037" cy="2708417"/>
          </a:xfrm>
          <a:prstGeom prst="rect">
            <a:avLst/>
          </a:prstGeom>
        </p:spPr>
      </p:pic>
      <p:sp>
        <p:nvSpPr>
          <p:cNvPr id="9" name="Rectangle: Rounded Corners 8">
            <a:extLst>
              <a:ext uri="{FF2B5EF4-FFF2-40B4-BE49-F238E27FC236}">
                <a16:creationId xmlns:a16="http://schemas.microsoft.com/office/drawing/2014/main" id="{DC0C21FB-FD6F-A39D-1424-E452527025B6}"/>
              </a:ext>
            </a:extLst>
          </p:cNvPr>
          <p:cNvSpPr/>
          <p:nvPr/>
        </p:nvSpPr>
        <p:spPr>
          <a:xfrm>
            <a:off x="400299" y="3243795"/>
            <a:ext cx="4243805" cy="71025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FF0000"/>
              </a:highlight>
              <a:ea typeface="Source Sans Pro"/>
            </a:endParaRPr>
          </a:p>
        </p:txBody>
      </p:sp>
      <p:pic>
        <p:nvPicPr>
          <p:cNvPr id="3" name="Picture 3" descr="Text&#10;&#10;Description automatically generated">
            <a:extLst>
              <a:ext uri="{FF2B5EF4-FFF2-40B4-BE49-F238E27FC236}">
                <a16:creationId xmlns:a16="http://schemas.microsoft.com/office/drawing/2014/main" id="{C58CF974-09AF-6810-7F5D-8AC71AFEEC26}"/>
              </a:ext>
            </a:extLst>
          </p:cNvPr>
          <p:cNvPicPr>
            <a:picLocks noChangeAspect="1"/>
          </p:cNvPicPr>
          <p:nvPr/>
        </p:nvPicPr>
        <p:blipFill>
          <a:blip r:embed="rId3"/>
          <a:stretch>
            <a:fillRect/>
          </a:stretch>
        </p:blipFill>
        <p:spPr>
          <a:xfrm>
            <a:off x="6273248" y="832295"/>
            <a:ext cx="4921525" cy="3495473"/>
          </a:xfrm>
          <a:prstGeom prst="rect">
            <a:avLst/>
          </a:prstGeom>
        </p:spPr>
      </p:pic>
      <p:pic>
        <p:nvPicPr>
          <p:cNvPr id="5" name="Picture 5" descr="Table&#10;&#10;Description automatically generated">
            <a:extLst>
              <a:ext uri="{FF2B5EF4-FFF2-40B4-BE49-F238E27FC236}">
                <a16:creationId xmlns:a16="http://schemas.microsoft.com/office/drawing/2014/main" id="{1DDED142-FE74-BF74-4A1D-02EDC20833EC}"/>
              </a:ext>
            </a:extLst>
          </p:cNvPr>
          <p:cNvPicPr>
            <a:picLocks noChangeAspect="1"/>
          </p:cNvPicPr>
          <p:nvPr/>
        </p:nvPicPr>
        <p:blipFill>
          <a:blip r:embed="rId4"/>
          <a:stretch>
            <a:fillRect/>
          </a:stretch>
        </p:blipFill>
        <p:spPr>
          <a:xfrm>
            <a:off x="3813314" y="4878107"/>
            <a:ext cx="7381460" cy="1657218"/>
          </a:xfrm>
          <a:prstGeom prst="rect">
            <a:avLst/>
          </a:prstGeom>
        </p:spPr>
      </p:pic>
      <p:sp>
        <p:nvSpPr>
          <p:cNvPr id="6" name="Rectangle: Rounded Corners 5">
            <a:extLst>
              <a:ext uri="{FF2B5EF4-FFF2-40B4-BE49-F238E27FC236}">
                <a16:creationId xmlns:a16="http://schemas.microsoft.com/office/drawing/2014/main" id="{DF054DF0-0648-F352-6E22-A8D513E092DA}"/>
              </a:ext>
            </a:extLst>
          </p:cNvPr>
          <p:cNvSpPr/>
          <p:nvPr/>
        </p:nvSpPr>
        <p:spPr>
          <a:xfrm>
            <a:off x="8177667" y="4718100"/>
            <a:ext cx="3059391" cy="196920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FF0000"/>
              </a:highlight>
              <a:ea typeface="Source Sans Pro"/>
            </a:endParaRPr>
          </a:p>
        </p:txBody>
      </p:sp>
      <p:sp>
        <p:nvSpPr>
          <p:cNvPr id="8" name="Rectangle: Rounded Corners 7">
            <a:extLst>
              <a:ext uri="{FF2B5EF4-FFF2-40B4-BE49-F238E27FC236}">
                <a16:creationId xmlns:a16="http://schemas.microsoft.com/office/drawing/2014/main" id="{DE44B7FF-3857-C239-4FB5-E9B8C9FC3422}"/>
              </a:ext>
            </a:extLst>
          </p:cNvPr>
          <p:cNvSpPr/>
          <p:nvPr/>
        </p:nvSpPr>
        <p:spPr>
          <a:xfrm>
            <a:off x="6661950" y="2200187"/>
            <a:ext cx="3821391" cy="6688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FF0000"/>
              </a:highlight>
              <a:ea typeface="Source Sans Pro"/>
            </a:endParaRPr>
          </a:p>
        </p:txBody>
      </p:sp>
      <p:sp>
        <p:nvSpPr>
          <p:cNvPr id="13" name="Arrow: Right 12">
            <a:extLst>
              <a:ext uri="{FF2B5EF4-FFF2-40B4-BE49-F238E27FC236}">
                <a16:creationId xmlns:a16="http://schemas.microsoft.com/office/drawing/2014/main" id="{44D49968-F800-B27F-6486-2DA36B524B19}"/>
              </a:ext>
            </a:extLst>
          </p:cNvPr>
          <p:cNvSpPr/>
          <p:nvPr/>
        </p:nvSpPr>
        <p:spPr>
          <a:xfrm rot="16200000">
            <a:off x="8534250" y="3595603"/>
            <a:ext cx="1740607" cy="4445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 14">
            <a:extLst>
              <a:ext uri="{FF2B5EF4-FFF2-40B4-BE49-F238E27FC236}">
                <a16:creationId xmlns:a16="http://schemas.microsoft.com/office/drawing/2014/main" id="{EEF87815-D2D6-EFE0-1DC3-C9CD73E0362D}"/>
              </a:ext>
            </a:extLst>
          </p:cNvPr>
          <p:cNvSpPr/>
          <p:nvPr/>
        </p:nvSpPr>
        <p:spPr>
          <a:xfrm rot="-5400000" flipH="1">
            <a:off x="3673239" y="548806"/>
            <a:ext cx="1083613" cy="4659825"/>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7980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2CA75-B73A-C4A3-FD68-E7B4444F2AE7}"/>
              </a:ext>
            </a:extLst>
          </p:cNvPr>
          <p:cNvSpPr>
            <a:spLocks noGrp="1"/>
          </p:cNvSpPr>
          <p:nvPr>
            <p:ph type="body" sz="quarter" idx="10"/>
          </p:nvPr>
        </p:nvSpPr>
        <p:spPr>
          <a:xfrm>
            <a:off x="393143" y="2624484"/>
            <a:ext cx="8314629" cy="953969"/>
          </a:xfrm>
        </p:spPr>
        <p:txBody>
          <a:bodyPr lIns="91440" tIns="45720" rIns="91440" bIns="45720" anchor="t">
            <a:normAutofit fontScale="85000" lnSpcReduction="10000"/>
          </a:bodyPr>
          <a:lstStyle/>
          <a:p>
            <a:r>
              <a:rPr lang="en-US" dirty="0">
                <a:latin typeface="Source Sans Pro"/>
                <a:ea typeface="Source Sans Pro"/>
              </a:rPr>
              <a:t>“Have you tried the </a:t>
            </a:r>
            <a:r>
              <a:rPr lang="en-US" dirty="0">
                <a:solidFill>
                  <a:srgbClr val="52D8AC"/>
                </a:solidFill>
                <a:latin typeface="Source Sans Pro"/>
                <a:ea typeface="Source Sans Pro"/>
              </a:rPr>
              <a:t>API</a:t>
            </a:r>
            <a:r>
              <a:rPr lang="en-US" dirty="0">
                <a:latin typeface="Source Sans Pro"/>
                <a:ea typeface="Source Sans Pro"/>
              </a:rPr>
              <a:t>?”</a:t>
            </a:r>
            <a:endParaRPr lang="en-US" dirty="0">
              <a:ea typeface="Source Sans Pro" panose="020B0503030403020204" pitchFamily="34" charset="0"/>
            </a:endParaRPr>
          </a:p>
        </p:txBody>
      </p:sp>
    </p:spTree>
    <p:extLst>
      <p:ext uri="{BB962C8B-B14F-4D97-AF65-F5344CB8AC3E}">
        <p14:creationId xmlns:p14="http://schemas.microsoft.com/office/powerpoint/2010/main" val="2293076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3F54A3-7BB6-B818-F2DA-3507BF0265EB}"/>
              </a:ext>
            </a:extLst>
          </p:cNvPr>
          <p:cNvSpPr>
            <a:spLocks noGrp="1"/>
          </p:cNvSpPr>
          <p:nvPr>
            <p:ph type="body" sz="quarter" idx="10"/>
          </p:nvPr>
        </p:nvSpPr>
        <p:spPr>
          <a:xfrm>
            <a:off x="334101" y="1885288"/>
            <a:ext cx="7062268" cy="1505447"/>
          </a:xfrm>
          <a:noFill/>
        </p:spPr>
        <p:txBody>
          <a:bodyPr lIns="91440" tIns="45720" rIns="91440" bIns="45720" anchor="t"/>
          <a:lstStyle/>
          <a:p>
            <a:r>
              <a:rPr lang="en-US" sz="2800" b="0">
                <a:latin typeface="Source Sans Pro"/>
                <a:ea typeface="Source Sans Pro"/>
              </a:rPr>
              <a:t>Materials from this session available at our</a:t>
            </a:r>
          </a:p>
          <a:p>
            <a:r>
              <a:rPr lang="en-US">
                <a:latin typeface="Source Sans Pro"/>
                <a:ea typeface="Source Sans Pro"/>
              </a:rPr>
              <a:t>GitHub repository</a:t>
            </a:r>
            <a:endParaRPr lang="en-US"/>
          </a:p>
          <a:p>
            <a:endParaRPr lang="en-US">
              <a:ea typeface="Source Sans Pro"/>
            </a:endParaRPr>
          </a:p>
        </p:txBody>
      </p:sp>
      <p:pic>
        <p:nvPicPr>
          <p:cNvPr id="5" name="Picture 5" descr="Qr code&#10;&#10;Description automatically generated">
            <a:extLst>
              <a:ext uri="{FF2B5EF4-FFF2-40B4-BE49-F238E27FC236}">
                <a16:creationId xmlns:a16="http://schemas.microsoft.com/office/drawing/2014/main" id="{27739535-94EF-2681-F0F4-FB1099AB1817}"/>
              </a:ext>
            </a:extLst>
          </p:cNvPr>
          <p:cNvPicPr>
            <a:picLocks noChangeAspect="1"/>
          </p:cNvPicPr>
          <p:nvPr/>
        </p:nvPicPr>
        <p:blipFill>
          <a:blip r:embed="rId2"/>
          <a:stretch>
            <a:fillRect/>
          </a:stretch>
        </p:blipFill>
        <p:spPr>
          <a:xfrm>
            <a:off x="8269357" y="1883466"/>
            <a:ext cx="3091070" cy="3091070"/>
          </a:xfrm>
          <a:prstGeom prst="rect">
            <a:avLst/>
          </a:prstGeom>
        </p:spPr>
      </p:pic>
      <p:sp>
        <p:nvSpPr>
          <p:cNvPr id="7" name="Rectangle 6">
            <a:extLst>
              <a:ext uri="{FF2B5EF4-FFF2-40B4-BE49-F238E27FC236}">
                <a16:creationId xmlns:a16="http://schemas.microsoft.com/office/drawing/2014/main" id="{48C08CE3-38F4-1B35-53F6-4C5CF18EE5B9}"/>
              </a:ext>
            </a:extLst>
          </p:cNvPr>
          <p:cNvSpPr/>
          <p:nvPr/>
        </p:nvSpPr>
        <p:spPr>
          <a:xfrm>
            <a:off x="429573" y="3766917"/>
            <a:ext cx="6872319" cy="122215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4400">
                <a:solidFill>
                  <a:schemeClr val="tx1"/>
                </a:solidFill>
                <a:ea typeface="+mn-lt"/>
                <a:cs typeface="+mn-lt"/>
              </a:rPr>
              <a:t>🔗 </a:t>
            </a:r>
            <a:r>
              <a:rPr lang="en-US" sz="4400" b="1">
                <a:solidFill>
                  <a:schemeClr val="tx1"/>
                </a:solidFill>
                <a:ea typeface="+mn-lt"/>
                <a:cs typeface="+mn-lt"/>
              </a:rPr>
              <a:t>bit.ly/nwa-api</a:t>
            </a:r>
            <a:endParaRPr lang="en-US" sz="4400" b="1">
              <a:solidFill>
                <a:schemeClr val="tx1"/>
              </a:solidFill>
              <a:ea typeface="Source Sans Pro"/>
            </a:endParaRPr>
          </a:p>
        </p:txBody>
      </p:sp>
    </p:spTree>
    <p:extLst>
      <p:ext uri="{BB962C8B-B14F-4D97-AF65-F5344CB8AC3E}">
        <p14:creationId xmlns:p14="http://schemas.microsoft.com/office/powerpoint/2010/main" val="4039958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86133DA-DB05-FEB2-DC01-375B11717104}"/>
              </a:ext>
            </a:extLst>
          </p:cNvPr>
          <p:cNvSpPr>
            <a:spLocks noGrp="1"/>
          </p:cNvSpPr>
          <p:nvPr>
            <p:ph type="body" sz="quarter" idx="10"/>
          </p:nvPr>
        </p:nvSpPr>
        <p:spPr>
          <a:xfrm>
            <a:off x="744311" y="1094140"/>
            <a:ext cx="10877550" cy="2945219"/>
          </a:xfrm>
          <a:prstGeom prst="rect">
            <a:avLst/>
          </a:prstGeom>
        </p:spPr>
        <p:txBody>
          <a:bodyPr lIns="91440" tIns="45720" rIns="91440" bIns="45720" anchor="t">
            <a:noAutofit/>
          </a:bodyPr>
          <a:lstStyle>
            <a:lvl1pPr marL="0" indent="0">
              <a:buNone/>
              <a:defRPr sz="7200" b="1" i="0">
                <a:solidFill>
                  <a:schemeClr val="bg1"/>
                </a:solidFill>
                <a:latin typeface="Source Sans Pro Black" panose="020B0503030403020204" pitchFamily="34" charset="0"/>
              </a:defRPr>
            </a:lvl1pPr>
            <a:lvl2pPr marL="457200" indent="0">
              <a:buNone/>
              <a:defRPr b="1" i="0">
                <a:latin typeface="Source Sans Pro Semibold" panose="020B0503030403020204" pitchFamily="34" charset="0"/>
              </a:defRPr>
            </a:lvl2pPr>
            <a:lvl3pPr marL="914400" indent="0">
              <a:buNone/>
              <a:defRPr b="1" i="0">
                <a:latin typeface="Source Sans Pro Semibold" panose="020B0503030403020204" pitchFamily="34" charset="0"/>
              </a:defRPr>
            </a:lvl3pPr>
            <a:lvl4pPr marL="1371600" indent="0">
              <a:buNone/>
              <a:defRPr b="1" i="0">
                <a:latin typeface="Source Sans Pro Semibold" panose="020B0503030403020204" pitchFamily="34" charset="0"/>
              </a:defRPr>
            </a:lvl4pPr>
            <a:lvl5pPr marL="1828800" indent="0">
              <a:buNone/>
              <a:defRPr b="1" i="0">
                <a:latin typeface="Source Sans Pro Semibold" panose="020B0503030403020204" pitchFamily="34" charset="0"/>
              </a:defRPr>
            </a:lvl5pPr>
          </a:lstStyle>
          <a:p>
            <a:r>
              <a:rPr lang="en-US" sz="3200" b="0">
                <a:solidFill>
                  <a:schemeClr val="tx1"/>
                </a:solidFill>
                <a:latin typeface="Source Sans Pro"/>
                <a:ea typeface="Source Sans Pro Black"/>
              </a:rPr>
              <a:t>INTRODUCTION TO</a:t>
            </a:r>
            <a:br>
              <a:rPr lang="en-US"/>
            </a:br>
            <a:r>
              <a:rPr lang="en-US">
                <a:solidFill>
                  <a:schemeClr val="tx1"/>
                </a:solidFill>
                <a:latin typeface="Source Sans Pro Black"/>
                <a:ea typeface="Source Sans Pro Black"/>
              </a:rPr>
              <a:t>API Development </a:t>
            </a:r>
            <a:br>
              <a:rPr lang="en-US"/>
            </a:br>
            <a:r>
              <a:rPr lang="en-US">
                <a:solidFill>
                  <a:schemeClr val="tx1"/>
                </a:solidFill>
                <a:latin typeface="Source Sans Pro Black"/>
                <a:ea typeface="Source Sans Pro Black"/>
              </a:rPr>
              <a:t>for ArchivesSpace</a:t>
            </a:r>
            <a:endParaRPr lang="en-US">
              <a:solidFill>
                <a:schemeClr val="tx1"/>
              </a:solidFill>
              <a:ea typeface="Source Sans Pro Black"/>
            </a:endParaRPr>
          </a:p>
        </p:txBody>
      </p:sp>
      <p:sp>
        <p:nvSpPr>
          <p:cNvPr id="4" name="Text Placeholder 9">
            <a:extLst>
              <a:ext uri="{FF2B5EF4-FFF2-40B4-BE49-F238E27FC236}">
                <a16:creationId xmlns:a16="http://schemas.microsoft.com/office/drawing/2014/main" id="{EB7B23C5-6356-3956-BF44-A1872C52E14A}"/>
              </a:ext>
            </a:extLst>
          </p:cNvPr>
          <p:cNvSpPr>
            <a:spLocks noGrp="1"/>
          </p:cNvSpPr>
          <p:nvPr>
            <p:ph type="body" sz="quarter" idx="11"/>
          </p:nvPr>
        </p:nvSpPr>
        <p:spPr>
          <a:xfrm>
            <a:off x="744311" y="4579140"/>
            <a:ext cx="10877550" cy="735499"/>
          </a:xfrm>
          <a:prstGeom prst="rect">
            <a:avLst/>
          </a:prstGeom>
        </p:spPr>
        <p:txBody>
          <a:bodyPr lIns="91440" tIns="45720" rIns="91440" bIns="45720" anchor="t"/>
          <a:lstStyle>
            <a:lvl1pPr marL="0" indent="0">
              <a:buNone/>
              <a:defRPr sz="2000" b="0" i="1">
                <a:solidFill>
                  <a:schemeClr val="bg1"/>
                </a:solidFill>
                <a:latin typeface="Source Sans Pro" panose="020B0503030403020204" pitchFamily="34" charset="0"/>
              </a:defRPr>
            </a:lvl1pPr>
          </a:lstStyle>
          <a:p>
            <a:pPr lvl="0"/>
            <a:r>
              <a:rPr lang="en-US" i="0">
                <a:solidFill>
                  <a:schemeClr val="accent1">
                    <a:lumMod val="20000"/>
                    <a:lumOff val="80000"/>
                  </a:schemeClr>
                </a:solidFill>
                <a:latin typeface="Source Sans Pro"/>
                <a:ea typeface="Source Sans Pro"/>
              </a:rPr>
              <a:t>May 5, 2023 </a:t>
            </a:r>
            <a:r>
              <a:rPr lang="en-US" i="0">
                <a:latin typeface="Source Sans Pro"/>
                <a:ea typeface="Source Sans Pro"/>
              </a:rPr>
              <a:t>•</a:t>
            </a:r>
            <a:r>
              <a:rPr lang="en-US" i="0">
                <a:solidFill>
                  <a:schemeClr val="accent1">
                    <a:lumMod val="20000"/>
                    <a:lumOff val="80000"/>
                  </a:schemeClr>
                </a:solidFill>
                <a:latin typeface="Source Sans Pro"/>
                <a:ea typeface="Source Sans Pro"/>
              </a:rPr>
              <a:t> Northwest Archivists Annual Meeting </a:t>
            </a:r>
            <a:r>
              <a:rPr lang="en-US" i="0">
                <a:latin typeface="Source Sans Pro"/>
                <a:ea typeface="Source Sans Pro"/>
              </a:rPr>
              <a:t>•</a:t>
            </a:r>
            <a:r>
              <a:rPr lang="en-US" i="0">
                <a:solidFill>
                  <a:schemeClr val="accent1">
                    <a:lumMod val="20000"/>
                    <a:lumOff val="80000"/>
                  </a:schemeClr>
                </a:solidFill>
                <a:latin typeface="Source Sans Pro"/>
                <a:ea typeface="Source Sans Pro"/>
              </a:rPr>
              <a:t> Salem, Oregon</a:t>
            </a:r>
          </a:p>
          <a:p>
            <a:r>
              <a:rPr lang="en-US" i="0">
                <a:solidFill>
                  <a:schemeClr val="tx1"/>
                </a:solidFill>
                <a:latin typeface="Source Sans Pro"/>
                <a:ea typeface="Source Sans Pro"/>
              </a:rPr>
              <a:t>Austin Munsell and Alexa Goff </a:t>
            </a:r>
            <a:r>
              <a:rPr lang="en-US" i="0">
                <a:latin typeface="Source Sans Pro"/>
                <a:ea typeface="Source Sans Pro"/>
              </a:rPr>
              <a:t>•</a:t>
            </a:r>
            <a:r>
              <a:rPr lang="en-US" i="0">
                <a:solidFill>
                  <a:schemeClr val="tx1"/>
                </a:solidFill>
                <a:latin typeface="Source Sans Pro"/>
                <a:ea typeface="Source Sans Pro"/>
              </a:rPr>
              <a:t> University of Oregon Libraries</a:t>
            </a:r>
          </a:p>
        </p:txBody>
      </p:sp>
      <p:sp>
        <p:nvSpPr>
          <p:cNvPr id="3" name="Rectangle 2">
            <a:extLst>
              <a:ext uri="{FF2B5EF4-FFF2-40B4-BE49-F238E27FC236}">
                <a16:creationId xmlns:a16="http://schemas.microsoft.com/office/drawing/2014/main" id="{51C9E538-D498-4144-B489-ED4AEA23C76C}"/>
              </a:ext>
            </a:extLst>
          </p:cNvPr>
          <p:cNvSpPr/>
          <p:nvPr/>
        </p:nvSpPr>
        <p:spPr>
          <a:xfrm>
            <a:off x="744311" y="5514546"/>
            <a:ext cx="4934189" cy="791457"/>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3200" b="1">
                <a:solidFill>
                  <a:schemeClr val="bg1"/>
                </a:solidFill>
              </a:rPr>
              <a:t>MINI-WORKSHOP PART 2</a:t>
            </a:r>
            <a:endParaRPr lang="en-US" sz="3200" b="1">
              <a:solidFill>
                <a:schemeClr val="bg1"/>
              </a:solidFill>
              <a:ea typeface="Source Sans Pro"/>
            </a:endParaRPr>
          </a:p>
        </p:txBody>
      </p:sp>
    </p:spTree>
    <p:extLst>
      <p:ext uri="{BB962C8B-B14F-4D97-AF65-F5344CB8AC3E}">
        <p14:creationId xmlns:p14="http://schemas.microsoft.com/office/powerpoint/2010/main" val="820263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3F54A3-7BB6-B818-F2DA-3507BF0265EB}"/>
              </a:ext>
            </a:extLst>
          </p:cNvPr>
          <p:cNvSpPr>
            <a:spLocks noGrp="1"/>
          </p:cNvSpPr>
          <p:nvPr>
            <p:ph type="body" sz="quarter" idx="10"/>
          </p:nvPr>
        </p:nvSpPr>
        <p:spPr>
          <a:xfrm>
            <a:off x="742950" y="448113"/>
            <a:ext cx="10877550" cy="762000"/>
          </a:xfrm>
          <a:noFill/>
        </p:spPr>
        <p:txBody>
          <a:bodyPr lIns="91440" tIns="45720" rIns="91440" bIns="45720" anchor="t"/>
          <a:lstStyle/>
          <a:p>
            <a:r>
              <a:rPr lang="en-US" sz="4800" dirty="0">
                <a:latin typeface="Source Sans Pro"/>
                <a:ea typeface="Source Sans Pro"/>
              </a:rPr>
              <a:t>Requirements to participate in Part 2:</a:t>
            </a:r>
          </a:p>
        </p:txBody>
      </p:sp>
      <p:sp>
        <p:nvSpPr>
          <p:cNvPr id="3" name="Text Placeholder 2">
            <a:extLst>
              <a:ext uri="{FF2B5EF4-FFF2-40B4-BE49-F238E27FC236}">
                <a16:creationId xmlns:a16="http://schemas.microsoft.com/office/drawing/2014/main" id="{4BF750DF-BCEF-E2A0-7AC9-D28C9CB0F241}"/>
              </a:ext>
            </a:extLst>
          </p:cNvPr>
          <p:cNvSpPr>
            <a:spLocks noGrp="1"/>
          </p:cNvSpPr>
          <p:nvPr>
            <p:ph type="body" sz="quarter" idx="11"/>
          </p:nvPr>
        </p:nvSpPr>
        <p:spPr>
          <a:xfrm>
            <a:off x="742950" y="1245282"/>
            <a:ext cx="10877550" cy="3620476"/>
          </a:xfrm>
        </p:spPr>
        <p:txBody>
          <a:bodyPr lIns="91440" tIns="45720" rIns="91440" bIns="45720" anchor="t"/>
          <a:lstStyle/>
          <a:p>
            <a:pPr marL="457200" indent="-457200">
              <a:buFont typeface="Wingdings" panose="020B0604020202020204" pitchFamily="34" charset="0"/>
              <a:buChar char="ü"/>
            </a:pPr>
            <a:r>
              <a:rPr lang="en-US" sz="2800" dirty="0">
                <a:latin typeface="Source Sans Pro"/>
                <a:ea typeface="Source Sans Pro"/>
              </a:rPr>
              <a:t>Laptop</a:t>
            </a:r>
          </a:p>
          <a:p>
            <a:pPr marL="457200" indent="-457200">
              <a:buFont typeface="Wingdings" panose="020B0604020202020204" pitchFamily="34" charset="0"/>
              <a:buChar char="ü"/>
            </a:pPr>
            <a:r>
              <a:rPr lang="en-US" sz="2800" dirty="0">
                <a:latin typeface="Source Sans Pro"/>
                <a:ea typeface="Source Sans Pro"/>
              </a:rPr>
              <a:t>Connected to Wi-Fi</a:t>
            </a:r>
          </a:p>
          <a:p>
            <a:pPr marL="457200" indent="-457200">
              <a:buFont typeface="Wingdings" panose="020B0604020202020204" pitchFamily="34" charset="0"/>
              <a:buChar char="ü"/>
            </a:pPr>
            <a:r>
              <a:rPr lang="en-US" sz="2800" dirty="0">
                <a:latin typeface="Source Sans Pro"/>
                <a:ea typeface="Source Sans Pro"/>
              </a:rPr>
              <a:t>Institutional VPN </a:t>
            </a:r>
            <a:r>
              <a:rPr lang="en-US" sz="1600" dirty="0">
                <a:latin typeface="Source Sans Pro"/>
                <a:ea typeface="Source Sans Pro"/>
              </a:rPr>
              <a:t>(</a:t>
            </a:r>
            <a:r>
              <a:rPr lang="en-US" sz="1600" i="1" dirty="0">
                <a:latin typeface="Source Sans Pro"/>
                <a:ea typeface="Source Sans Pro"/>
              </a:rPr>
              <a:t>may not be required</a:t>
            </a:r>
            <a:r>
              <a:rPr lang="en-US" sz="1600" dirty="0">
                <a:latin typeface="Source Sans Pro"/>
                <a:ea typeface="Source Sans Pro"/>
              </a:rPr>
              <a:t>)</a:t>
            </a:r>
            <a:endParaRPr lang="en-US" sz="1600" dirty="0">
              <a:ea typeface="Source Sans Pro" panose="020B0503030403020204" pitchFamily="34" charset="0"/>
            </a:endParaRPr>
          </a:p>
          <a:p>
            <a:pPr marL="457200" indent="-457200">
              <a:buFont typeface="Wingdings" panose="020B0604020202020204" pitchFamily="34" charset="0"/>
              <a:buChar char="ü"/>
            </a:pPr>
            <a:r>
              <a:rPr lang="en-US" sz="2800" dirty="0">
                <a:latin typeface="Source Sans Pro"/>
                <a:ea typeface="Source Sans Pro"/>
              </a:rPr>
              <a:t>Institutional </a:t>
            </a:r>
            <a:r>
              <a:rPr lang="en-US" sz="2800" dirty="0" err="1">
                <a:latin typeface="Source Sans Pro"/>
                <a:ea typeface="Source Sans Pro"/>
              </a:rPr>
              <a:t>ArchivesSpace</a:t>
            </a:r>
            <a:r>
              <a:rPr lang="en-US" sz="2800" dirty="0">
                <a:latin typeface="Source Sans Pro"/>
                <a:ea typeface="Source Sans Pro"/>
              </a:rPr>
              <a:t> API URL</a:t>
            </a:r>
            <a:endParaRPr lang="en-US" sz="2800" dirty="0">
              <a:ea typeface="Source Sans Pro" panose="020B0503030403020204" pitchFamily="34" charset="0"/>
            </a:endParaRPr>
          </a:p>
          <a:p>
            <a:pPr marL="457200" indent="-457200">
              <a:buFont typeface="Wingdings" panose="020B0604020202020204" pitchFamily="34" charset="0"/>
              <a:buChar char="ü"/>
            </a:pPr>
            <a:r>
              <a:rPr lang="en-US" sz="2800" dirty="0">
                <a:latin typeface="Source Sans Pro"/>
                <a:ea typeface="Source Sans Pro"/>
              </a:rPr>
              <a:t>Institutional </a:t>
            </a:r>
            <a:r>
              <a:rPr lang="en-US" sz="2800" dirty="0" err="1">
                <a:latin typeface="Source Sans Pro"/>
                <a:ea typeface="Source Sans Pro"/>
              </a:rPr>
              <a:t>ArchivesSpace</a:t>
            </a:r>
            <a:r>
              <a:rPr lang="en-US" sz="2800" dirty="0">
                <a:latin typeface="Source Sans Pro"/>
                <a:ea typeface="Source Sans Pro"/>
              </a:rPr>
              <a:t> user credentials </a:t>
            </a:r>
            <a:r>
              <a:rPr lang="en-US" sz="1600" dirty="0">
                <a:latin typeface="Source Sans Pro"/>
                <a:ea typeface="Source Sans Pro"/>
              </a:rPr>
              <a:t>(</a:t>
            </a:r>
            <a:r>
              <a:rPr lang="en-US" sz="1600" i="1" dirty="0">
                <a:latin typeface="Source Sans Pro"/>
                <a:ea typeface="Source Sans Pro"/>
              </a:rPr>
              <a:t>sign-in now</a:t>
            </a:r>
            <a:r>
              <a:rPr lang="en-US" sz="1600" dirty="0">
                <a:latin typeface="Source Sans Pro"/>
                <a:ea typeface="Source Sans Pro"/>
              </a:rPr>
              <a:t>)</a:t>
            </a:r>
            <a:endParaRPr lang="en-US" sz="2800" dirty="0">
              <a:ea typeface="Source Sans Pro" panose="020B0503030403020204" pitchFamily="34" charset="0"/>
            </a:endParaRPr>
          </a:p>
          <a:p>
            <a:pPr marL="457200" indent="-457200">
              <a:buFont typeface="Wingdings" panose="020B0604020202020204" pitchFamily="34" charset="0"/>
              <a:buChar char="ü"/>
            </a:pPr>
            <a:r>
              <a:rPr lang="en-US" sz="2800" dirty="0">
                <a:latin typeface="Source Sans Pro"/>
                <a:ea typeface="Source Sans Pro"/>
              </a:rPr>
              <a:t>Postman application installed with user credentials </a:t>
            </a:r>
            <a:r>
              <a:rPr lang="en-US" sz="1600" dirty="0">
                <a:latin typeface="Source Sans Pro"/>
                <a:ea typeface="Source Sans Pro"/>
              </a:rPr>
              <a:t>(</a:t>
            </a:r>
            <a:r>
              <a:rPr lang="en-US" sz="1600" i="1" dirty="0">
                <a:latin typeface="Source Sans Pro"/>
                <a:ea typeface="Source Sans Pro"/>
              </a:rPr>
              <a:t>sign-in now)</a:t>
            </a:r>
            <a:endParaRPr lang="en-US" sz="1600" dirty="0">
              <a:ea typeface="Source Sans Pro" panose="020B0503030403020204" pitchFamily="34" charset="0"/>
            </a:endParaRPr>
          </a:p>
          <a:p>
            <a:pPr marL="457200" indent="-457200">
              <a:buFont typeface="Wingdings" panose="020B0604020202020204" pitchFamily="34" charset="0"/>
              <a:buChar char="ü"/>
            </a:pPr>
            <a:endParaRPr lang="en-US" sz="2800" dirty="0">
              <a:ea typeface="Source Sans Pro" panose="020B0503030403020204" pitchFamily="34" charset="0"/>
            </a:endParaRPr>
          </a:p>
        </p:txBody>
      </p:sp>
      <p:grpSp>
        <p:nvGrpSpPr>
          <p:cNvPr id="6" name="Group 5">
            <a:extLst>
              <a:ext uri="{FF2B5EF4-FFF2-40B4-BE49-F238E27FC236}">
                <a16:creationId xmlns:a16="http://schemas.microsoft.com/office/drawing/2014/main" id="{920286EB-F0DA-5F1D-A5E9-49727CD78112}"/>
              </a:ext>
            </a:extLst>
          </p:cNvPr>
          <p:cNvGrpSpPr/>
          <p:nvPr/>
        </p:nvGrpSpPr>
        <p:grpSpPr>
          <a:xfrm>
            <a:off x="800804" y="5154148"/>
            <a:ext cx="10706162" cy="1227156"/>
            <a:chOff x="341650" y="5310456"/>
            <a:chExt cx="10706162" cy="1227156"/>
          </a:xfrm>
        </p:grpSpPr>
        <p:pic>
          <p:nvPicPr>
            <p:cNvPr id="5" name="Picture 5" descr="Qr code&#10;&#10;Description automatically generated">
              <a:extLst>
                <a:ext uri="{FF2B5EF4-FFF2-40B4-BE49-F238E27FC236}">
                  <a16:creationId xmlns:a16="http://schemas.microsoft.com/office/drawing/2014/main" id="{27739535-94EF-2681-F0F4-FB1099AB1817}"/>
                </a:ext>
              </a:extLst>
            </p:cNvPr>
            <p:cNvPicPr>
              <a:picLocks noChangeAspect="1"/>
            </p:cNvPicPr>
            <p:nvPr/>
          </p:nvPicPr>
          <p:blipFill>
            <a:blip r:embed="rId2"/>
            <a:stretch>
              <a:fillRect/>
            </a:stretch>
          </p:blipFill>
          <p:spPr>
            <a:xfrm>
              <a:off x="9832433" y="5312464"/>
              <a:ext cx="1215379" cy="1225148"/>
            </a:xfrm>
            <a:prstGeom prst="rect">
              <a:avLst/>
            </a:prstGeom>
          </p:spPr>
        </p:pic>
        <p:sp>
          <p:nvSpPr>
            <p:cNvPr id="7" name="Rectangle 6">
              <a:extLst>
                <a:ext uri="{FF2B5EF4-FFF2-40B4-BE49-F238E27FC236}">
                  <a16:creationId xmlns:a16="http://schemas.microsoft.com/office/drawing/2014/main" id="{48C08CE3-38F4-1B35-53F6-4C5CF18EE5B9}"/>
                </a:ext>
              </a:extLst>
            </p:cNvPr>
            <p:cNvSpPr/>
            <p:nvPr/>
          </p:nvSpPr>
          <p:spPr>
            <a:xfrm>
              <a:off x="341650" y="5310456"/>
              <a:ext cx="9490473" cy="122215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4400" dirty="0">
                  <a:solidFill>
                    <a:schemeClr val="tx1"/>
                  </a:solidFill>
                  <a:ea typeface="+mn-lt"/>
                  <a:cs typeface="+mn-lt"/>
                </a:rPr>
                <a:t> Ready? </a:t>
              </a:r>
              <a:r>
                <a:rPr lang="en-US" sz="4400" dirty="0">
                  <a:solidFill>
                    <a:schemeClr val="bg1">
                      <a:lumMod val="50000"/>
                      <a:lumOff val="50000"/>
                    </a:schemeClr>
                  </a:solidFill>
                  <a:ea typeface="+mn-lt"/>
                  <a:cs typeface="+mn-lt"/>
                </a:rPr>
                <a:t>Go to:</a:t>
              </a:r>
              <a:r>
                <a:rPr lang="en-US" sz="4400" dirty="0">
                  <a:solidFill>
                    <a:schemeClr val="tx1"/>
                  </a:solidFill>
                  <a:ea typeface="+mn-lt"/>
                  <a:cs typeface="+mn-lt"/>
                </a:rPr>
                <a:t> </a:t>
              </a:r>
              <a:r>
                <a:rPr lang="en-US" sz="4400" b="1" dirty="0">
                  <a:solidFill>
                    <a:srgbClr val="52D8AC"/>
                  </a:solidFill>
                  <a:ea typeface="+mn-lt"/>
                  <a:cs typeface="+mn-lt"/>
                </a:rPr>
                <a:t>bit.ly/nwa-api</a:t>
              </a:r>
              <a:endParaRPr lang="en-US" sz="4400" b="1" dirty="0">
                <a:solidFill>
                  <a:srgbClr val="52D8AC"/>
                </a:solidFill>
                <a:ea typeface="Source Sans Pro"/>
              </a:endParaRPr>
            </a:p>
          </p:txBody>
        </p:sp>
      </p:grpSp>
    </p:spTree>
    <p:extLst>
      <p:ext uri="{BB962C8B-B14F-4D97-AF65-F5344CB8AC3E}">
        <p14:creationId xmlns:p14="http://schemas.microsoft.com/office/powerpoint/2010/main" val="3387051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3A288B-F055-467F-B411-F749A08924E6}"/>
              </a:ext>
            </a:extLst>
          </p:cNvPr>
          <p:cNvSpPr>
            <a:spLocks noGrp="1"/>
          </p:cNvSpPr>
          <p:nvPr>
            <p:ph type="body" sz="quarter" idx="10"/>
          </p:nvPr>
        </p:nvSpPr>
        <p:spPr>
          <a:xfrm>
            <a:off x="309253" y="3036570"/>
            <a:ext cx="6938029" cy="1745642"/>
          </a:xfrm>
        </p:spPr>
        <p:txBody>
          <a:bodyPr lIns="91440" tIns="45720" rIns="91440" bIns="45720" anchor="t">
            <a:normAutofit/>
          </a:bodyPr>
          <a:lstStyle/>
          <a:p>
            <a:r>
              <a:rPr lang="en-US" sz="4800">
                <a:solidFill>
                  <a:srgbClr val="4D5859"/>
                </a:solidFill>
                <a:latin typeface="Source Sans Pro"/>
                <a:ea typeface="Source Sans Pro"/>
              </a:rPr>
              <a:t>PART 1: </a:t>
            </a:r>
            <a:r>
              <a:rPr lang="en-US" sz="4800">
                <a:solidFill>
                  <a:srgbClr val="52D8AC"/>
                </a:solidFill>
                <a:latin typeface="Source Sans Pro"/>
                <a:ea typeface="Source Sans Pro"/>
              </a:rPr>
              <a:t>GETTING SET UP</a:t>
            </a:r>
            <a:endParaRPr lang="en-US" sz="4800">
              <a:solidFill>
                <a:srgbClr val="52D8AC"/>
              </a:solidFill>
              <a:ea typeface="Source Sans Pro"/>
            </a:endParaRPr>
          </a:p>
        </p:txBody>
      </p:sp>
    </p:spTree>
    <p:extLst>
      <p:ext uri="{BB962C8B-B14F-4D97-AF65-F5344CB8AC3E}">
        <p14:creationId xmlns:p14="http://schemas.microsoft.com/office/powerpoint/2010/main" val="3231900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SETTING UP: DOWNLOAD AND UNZIP THE GITHUB FILES</a:t>
            </a:r>
            <a:endParaRPr lang="en-US"/>
          </a:p>
        </p:txBody>
      </p:sp>
      <p:sp>
        <p:nvSpPr>
          <p:cNvPr id="5" name="TextBox 4">
            <a:extLst>
              <a:ext uri="{FF2B5EF4-FFF2-40B4-BE49-F238E27FC236}">
                <a16:creationId xmlns:a16="http://schemas.microsoft.com/office/drawing/2014/main" id="{160F6121-9722-F681-831F-15AF450E6AB7}"/>
              </a:ext>
            </a:extLst>
          </p:cNvPr>
          <p:cNvSpPr txBox="1"/>
          <p:nvPr/>
        </p:nvSpPr>
        <p:spPr>
          <a:xfrm>
            <a:off x="3516702" y="957532"/>
            <a:ext cx="406591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bit.ly/</a:t>
            </a:r>
            <a:r>
              <a:rPr lang="en-US" sz="4400" b="1" err="1">
                <a:ea typeface="Source Sans Pro"/>
              </a:rPr>
              <a:t>nwa-api</a:t>
            </a:r>
            <a:endParaRPr lang="en-US" err="1">
              <a:ea typeface="Source Sans Pro"/>
            </a:endParaRPr>
          </a:p>
        </p:txBody>
      </p:sp>
      <p:pic>
        <p:nvPicPr>
          <p:cNvPr id="6" name="Picture 6">
            <a:extLst>
              <a:ext uri="{FF2B5EF4-FFF2-40B4-BE49-F238E27FC236}">
                <a16:creationId xmlns:a16="http://schemas.microsoft.com/office/drawing/2014/main" id="{8CA89F6E-8B2C-1633-EF38-FADC9BE86EE7}"/>
              </a:ext>
            </a:extLst>
          </p:cNvPr>
          <p:cNvPicPr>
            <a:picLocks noChangeAspect="1"/>
          </p:cNvPicPr>
          <p:nvPr/>
        </p:nvPicPr>
        <p:blipFill>
          <a:blip r:embed="rId2"/>
          <a:stretch>
            <a:fillRect/>
          </a:stretch>
        </p:blipFill>
        <p:spPr>
          <a:xfrm>
            <a:off x="1561382" y="1803328"/>
            <a:ext cx="7962180" cy="4804097"/>
          </a:xfrm>
          <a:prstGeom prst="rect">
            <a:avLst/>
          </a:prstGeom>
        </p:spPr>
      </p:pic>
      <p:sp>
        <p:nvSpPr>
          <p:cNvPr id="8" name="Rectangle 7">
            <a:extLst>
              <a:ext uri="{FF2B5EF4-FFF2-40B4-BE49-F238E27FC236}">
                <a16:creationId xmlns:a16="http://schemas.microsoft.com/office/drawing/2014/main" id="{428E3D2F-BCA0-8D05-840A-CADFD2F6C129}"/>
              </a:ext>
            </a:extLst>
          </p:cNvPr>
          <p:cNvSpPr/>
          <p:nvPr/>
        </p:nvSpPr>
        <p:spPr>
          <a:xfrm>
            <a:off x="8249686" y="1914687"/>
            <a:ext cx="1150188" cy="5750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2F6D2A-F19D-D337-3C97-F94E4970B07F}"/>
              </a:ext>
            </a:extLst>
          </p:cNvPr>
          <p:cNvSpPr/>
          <p:nvPr/>
        </p:nvSpPr>
        <p:spPr>
          <a:xfrm>
            <a:off x="5546741" y="5005818"/>
            <a:ext cx="1394603" cy="4744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684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SETTING UP: DOWNLOAD AND UNZIP THE GITHUB FILES</a:t>
            </a:r>
            <a:endParaRPr lang="en-US"/>
          </a:p>
        </p:txBody>
      </p:sp>
      <p:pic>
        <p:nvPicPr>
          <p:cNvPr id="3" name="Picture 3">
            <a:extLst>
              <a:ext uri="{FF2B5EF4-FFF2-40B4-BE49-F238E27FC236}">
                <a16:creationId xmlns:a16="http://schemas.microsoft.com/office/drawing/2014/main" id="{3C6C8822-4234-A146-ADE7-D710B0689C1D}"/>
              </a:ext>
            </a:extLst>
          </p:cNvPr>
          <p:cNvPicPr>
            <a:picLocks noChangeAspect="1"/>
          </p:cNvPicPr>
          <p:nvPr/>
        </p:nvPicPr>
        <p:blipFill>
          <a:blip r:embed="rId2"/>
          <a:stretch>
            <a:fillRect/>
          </a:stretch>
        </p:blipFill>
        <p:spPr>
          <a:xfrm>
            <a:off x="655608" y="1343009"/>
            <a:ext cx="7315200" cy="4330132"/>
          </a:xfrm>
          <a:prstGeom prst="rect">
            <a:avLst/>
          </a:prstGeom>
        </p:spPr>
      </p:pic>
      <p:sp>
        <p:nvSpPr>
          <p:cNvPr id="8" name="Rectangle 7">
            <a:extLst>
              <a:ext uri="{FF2B5EF4-FFF2-40B4-BE49-F238E27FC236}">
                <a16:creationId xmlns:a16="http://schemas.microsoft.com/office/drawing/2014/main" id="{428E3D2F-BCA0-8D05-840A-CADFD2F6C129}"/>
              </a:ext>
            </a:extLst>
          </p:cNvPr>
          <p:cNvSpPr/>
          <p:nvPr/>
        </p:nvSpPr>
        <p:spPr>
          <a:xfrm>
            <a:off x="5647385" y="2087215"/>
            <a:ext cx="891396" cy="9489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AAF04B-3029-A025-DDC7-A1DC7DA513CC}"/>
              </a:ext>
            </a:extLst>
          </p:cNvPr>
          <p:cNvSpPr txBox="1"/>
          <p:nvPr/>
        </p:nvSpPr>
        <p:spPr>
          <a:xfrm>
            <a:off x="8419381" y="1590136"/>
            <a:ext cx="360584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PUT IT SOMEWHERE YOU CAN FIND IT AGAIN</a:t>
            </a:r>
          </a:p>
        </p:txBody>
      </p:sp>
    </p:spTree>
    <p:extLst>
      <p:ext uri="{BB962C8B-B14F-4D97-AF65-F5344CB8AC3E}">
        <p14:creationId xmlns:p14="http://schemas.microsoft.com/office/powerpoint/2010/main" val="1306018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SETTING UP: OPEN POSTMAN AND CREATE A NEW WORKSPACE</a:t>
            </a:r>
            <a:endParaRPr lang="en-US"/>
          </a:p>
        </p:txBody>
      </p:sp>
      <p:pic>
        <p:nvPicPr>
          <p:cNvPr id="5" name="Picture 5" descr="Icon&#10;&#10;Description automatically generated">
            <a:extLst>
              <a:ext uri="{FF2B5EF4-FFF2-40B4-BE49-F238E27FC236}">
                <a16:creationId xmlns:a16="http://schemas.microsoft.com/office/drawing/2014/main" id="{8ED857ED-987E-9716-3A44-6C705CBA64E3}"/>
              </a:ext>
            </a:extLst>
          </p:cNvPr>
          <p:cNvPicPr>
            <a:picLocks noChangeAspect="1"/>
          </p:cNvPicPr>
          <p:nvPr/>
        </p:nvPicPr>
        <p:blipFill>
          <a:blip r:embed="rId2"/>
          <a:stretch>
            <a:fillRect/>
          </a:stretch>
        </p:blipFill>
        <p:spPr>
          <a:xfrm>
            <a:off x="569343" y="2227409"/>
            <a:ext cx="2743200" cy="2403182"/>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3705E483-6ACD-2472-8799-10A15A99C5AE}"/>
              </a:ext>
            </a:extLst>
          </p:cNvPr>
          <p:cNvPicPr>
            <a:picLocks noChangeAspect="1"/>
          </p:cNvPicPr>
          <p:nvPr/>
        </p:nvPicPr>
        <p:blipFill>
          <a:blip r:embed="rId3"/>
          <a:stretch>
            <a:fillRect/>
          </a:stretch>
        </p:blipFill>
        <p:spPr>
          <a:xfrm>
            <a:off x="4681268" y="878650"/>
            <a:ext cx="7027651" cy="5790810"/>
          </a:xfrm>
          <a:prstGeom prst="rect">
            <a:avLst/>
          </a:prstGeom>
        </p:spPr>
      </p:pic>
      <p:sp>
        <p:nvSpPr>
          <p:cNvPr id="7" name="Rectangle 6">
            <a:extLst>
              <a:ext uri="{FF2B5EF4-FFF2-40B4-BE49-F238E27FC236}">
                <a16:creationId xmlns:a16="http://schemas.microsoft.com/office/drawing/2014/main" id="{F0D287D2-558E-CBA2-0498-5FC961F37846}"/>
              </a:ext>
            </a:extLst>
          </p:cNvPr>
          <p:cNvSpPr/>
          <p:nvPr/>
        </p:nvSpPr>
        <p:spPr>
          <a:xfrm>
            <a:off x="8105913" y="1296461"/>
            <a:ext cx="1639018" cy="6469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397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SETTING UP: OPEN POSTMAN AND CREATE A NEW WORKSPACE</a:t>
            </a:r>
            <a:endParaRPr lang="en-US"/>
          </a:p>
        </p:txBody>
      </p:sp>
      <p:pic>
        <p:nvPicPr>
          <p:cNvPr id="3" name="Picture 3" descr="Text&#10;&#10;Description automatically generated">
            <a:extLst>
              <a:ext uri="{FF2B5EF4-FFF2-40B4-BE49-F238E27FC236}">
                <a16:creationId xmlns:a16="http://schemas.microsoft.com/office/drawing/2014/main" id="{4F942E41-45A5-BE2B-F6D6-4F9767617976}"/>
              </a:ext>
            </a:extLst>
          </p:cNvPr>
          <p:cNvPicPr>
            <a:picLocks noChangeAspect="1"/>
          </p:cNvPicPr>
          <p:nvPr/>
        </p:nvPicPr>
        <p:blipFill>
          <a:blip r:embed="rId2"/>
          <a:stretch>
            <a:fillRect/>
          </a:stretch>
        </p:blipFill>
        <p:spPr>
          <a:xfrm>
            <a:off x="324928" y="1142235"/>
            <a:ext cx="4669766" cy="5062360"/>
          </a:xfrm>
          <a:prstGeom prst="rect">
            <a:avLst/>
          </a:prstGeom>
        </p:spPr>
      </p:pic>
      <p:pic>
        <p:nvPicPr>
          <p:cNvPr id="4" name="Picture 7" descr="Graphical user interface&#10;&#10;Description automatically generated">
            <a:extLst>
              <a:ext uri="{FF2B5EF4-FFF2-40B4-BE49-F238E27FC236}">
                <a16:creationId xmlns:a16="http://schemas.microsoft.com/office/drawing/2014/main" id="{216F6A60-40FB-D9DA-670A-DE5AB6DC2419}"/>
              </a:ext>
            </a:extLst>
          </p:cNvPr>
          <p:cNvPicPr>
            <a:picLocks noChangeAspect="1"/>
          </p:cNvPicPr>
          <p:nvPr/>
        </p:nvPicPr>
        <p:blipFill>
          <a:blip r:embed="rId3"/>
          <a:stretch>
            <a:fillRect/>
          </a:stretch>
        </p:blipFill>
        <p:spPr>
          <a:xfrm>
            <a:off x="5342626" y="1138579"/>
            <a:ext cx="6596332" cy="5069670"/>
          </a:xfrm>
          <a:prstGeom prst="rect">
            <a:avLst/>
          </a:prstGeom>
        </p:spPr>
      </p:pic>
    </p:spTree>
    <p:extLst>
      <p:ext uri="{BB962C8B-B14F-4D97-AF65-F5344CB8AC3E}">
        <p14:creationId xmlns:p14="http://schemas.microsoft.com/office/powerpoint/2010/main" val="3897466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SETTING UP: IMPORT THE FILES INTO POSTMAN</a:t>
            </a:r>
            <a:endParaRPr lang="en-US"/>
          </a:p>
        </p:txBody>
      </p:sp>
      <p:pic>
        <p:nvPicPr>
          <p:cNvPr id="3" name="Picture 3" descr="Graphical user interface, application&#10;&#10;Description automatically generated">
            <a:extLst>
              <a:ext uri="{FF2B5EF4-FFF2-40B4-BE49-F238E27FC236}">
                <a16:creationId xmlns:a16="http://schemas.microsoft.com/office/drawing/2014/main" id="{70B600CB-F0E0-3137-F013-02CA6A9107F3}"/>
              </a:ext>
            </a:extLst>
          </p:cNvPr>
          <p:cNvPicPr>
            <a:picLocks noChangeAspect="1"/>
          </p:cNvPicPr>
          <p:nvPr/>
        </p:nvPicPr>
        <p:blipFill>
          <a:blip r:embed="rId2"/>
          <a:stretch>
            <a:fillRect/>
          </a:stretch>
        </p:blipFill>
        <p:spPr>
          <a:xfrm>
            <a:off x="411192" y="1176952"/>
            <a:ext cx="4626633" cy="2706925"/>
          </a:xfrm>
          <a:prstGeom prst="rect">
            <a:avLst/>
          </a:prstGeom>
        </p:spPr>
      </p:pic>
      <p:pic>
        <p:nvPicPr>
          <p:cNvPr id="4" name="Picture 4" descr="Graphical user interface, text&#10;&#10;Description automatically generated">
            <a:extLst>
              <a:ext uri="{FF2B5EF4-FFF2-40B4-BE49-F238E27FC236}">
                <a16:creationId xmlns:a16="http://schemas.microsoft.com/office/drawing/2014/main" id="{135AC31D-09E1-AF7B-D146-21A79F97B9E1}"/>
              </a:ext>
            </a:extLst>
          </p:cNvPr>
          <p:cNvPicPr>
            <a:picLocks noChangeAspect="1"/>
          </p:cNvPicPr>
          <p:nvPr/>
        </p:nvPicPr>
        <p:blipFill>
          <a:blip r:embed="rId3"/>
          <a:stretch>
            <a:fillRect/>
          </a:stretch>
        </p:blipFill>
        <p:spPr>
          <a:xfrm>
            <a:off x="2884097" y="2364133"/>
            <a:ext cx="4554747" cy="3021130"/>
          </a:xfrm>
          <a:prstGeom prst="rect">
            <a:avLst/>
          </a:prstGeom>
        </p:spPr>
      </p:pic>
      <p:pic>
        <p:nvPicPr>
          <p:cNvPr id="5" name="Picture 5">
            <a:extLst>
              <a:ext uri="{FF2B5EF4-FFF2-40B4-BE49-F238E27FC236}">
                <a16:creationId xmlns:a16="http://schemas.microsoft.com/office/drawing/2014/main" id="{333F486E-9866-D037-C319-FA63E8315D4B}"/>
              </a:ext>
            </a:extLst>
          </p:cNvPr>
          <p:cNvPicPr>
            <a:picLocks noChangeAspect="1"/>
          </p:cNvPicPr>
          <p:nvPr/>
        </p:nvPicPr>
        <p:blipFill>
          <a:blip r:embed="rId4"/>
          <a:stretch>
            <a:fillRect/>
          </a:stretch>
        </p:blipFill>
        <p:spPr>
          <a:xfrm>
            <a:off x="5817079" y="3260748"/>
            <a:ext cx="5546785" cy="3312615"/>
          </a:xfrm>
          <a:prstGeom prst="rect">
            <a:avLst/>
          </a:prstGeom>
        </p:spPr>
      </p:pic>
      <p:sp>
        <p:nvSpPr>
          <p:cNvPr id="7" name="Rectangle 6">
            <a:extLst>
              <a:ext uri="{FF2B5EF4-FFF2-40B4-BE49-F238E27FC236}">
                <a16:creationId xmlns:a16="http://schemas.microsoft.com/office/drawing/2014/main" id="{2D7307BF-989F-8BEC-9B0B-416B4E710D0C}"/>
              </a:ext>
            </a:extLst>
          </p:cNvPr>
          <p:cNvSpPr/>
          <p:nvPr/>
        </p:nvSpPr>
        <p:spPr>
          <a:xfrm>
            <a:off x="10521308" y="5911593"/>
            <a:ext cx="833887" cy="6469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244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SETTING UP: IMPORT THE FILES INTO POSTMAN</a:t>
            </a:r>
            <a:endParaRPr lang="en-US"/>
          </a:p>
        </p:txBody>
      </p:sp>
      <p:pic>
        <p:nvPicPr>
          <p:cNvPr id="6" name="Picture 7">
            <a:extLst>
              <a:ext uri="{FF2B5EF4-FFF2-40B4-BE49-F238E27FC236}">
                <a16:creationId xmlns:a16="http://schemas.microsoft.com/office/drawing/2014/main" id="{DFC82B8C-48C3-CF1F-29AA-B2CAD5CE5D11}"/>
              </a:ext>
            </a:extLst>
          </p:cNvPr>
          <p:cNvPicPr>
            <a:picLocks noChangeAspect="1"/>
          </p:cNvPicPr>
          <p:nvPr/>
        </p:nvPicPr>
        <p:blipFill>
          <a:blip r:embed="rId2"/>
          <a:stretch>
            <a:fillRect/>
          </a:stretch>
        </p:blipFill>
        <p:spPr>
          <a:xfrm>
            <a:off x="396815" y="1051957"/>
            <a:ext cx="11297728" cy="5501707"/>
          </a:xfrm>
          <a:prstGeom prst="rect">
            <a:avLst/>
          </a:prstGeom>
        </p:spPr>
      </p:pic>
    </p:spTree>
    <p:extLst>
      <p:ext uri="{BB962C8B-B14F-4D97-AF65-F5344CB8AC3E}">
        <p14:creationId xmlns:p14="http://schemas.microsoft.com/office/powerpoint/2010/main" val="361489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11A29F-23FA-A699-6365-0DE24D30AF54}"/>
              </a:ext>
            </a:extLst>
          </p:cNvPr>
          <p:cNvSpPr/>
          <p:nvPr/>
        </p:nvSpPr>
        <p:spPr>
          <a:xfrm>
            <a:off x="1215058" y="778565"/>
            <a:ext cx="10576889" cy="35366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EA6A71-F58A-139C-3A74-23D8709C5B48}"/>
              </a:ext>
            </a:extLst>
          </p:cNvPr>
          <p:cNvSpPr/>
          <p:nvPr/>
        </p:nvSpPr>
        <p:spPr>
          <a:xfrm>
            <a:off x="1215058" y="4489173"/>
            <a:ext cx="10576889" cy="1838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1279916-1017-4D25-9992-D110F2F2C804}"/>
              </a:ext>
            </a:extLst>
          </p:cNvPr>
          <p:cNvSpPr>
            <a:spLocks noGrp="1"/>
          </p:cNvSpPr>
          <p:nvPr>
            <p:ph type="ctrTitle"/>
          </p:nvPr>
        </p:nvSpPr>
        <p:spPr/>
        <p:txBody>
          <a:bodyPr/>
          <a:lstStyle/>
          <a:p>
            <a:r>
              <a:rPr lang="en-US">
                <a:latin typeface="Source Sans Pro"/>
                <a:ea typeface="Source Serif Pro"/>
                <a:cs typeface="Arial"/>
              </a:rPr>
              <a:t>OVERVIEW</a:t>
            </a:r>
          </a:p>
        </p:txBody>
      </p:sp>
      <p:sp>
        <p:nvSpPr>
          <p:cNvPr id="12" name="Text Placeholder 11">
            <a:extLst>
              <a:ext uri="{FF2B5EF4-FFF2-40B4-BE49-F238E27FC236}">
                <a16:creationId xmlns:a16="http://schemas.microsoft.com/office/drawing/2014/main" id="{5196CD2D-54AF-4DB4-AE59-7A2C5C9DA2C0}"/>
              </a:ext>
            </a:extLst>
          </p:cNvPr>
          <p:cNvSpPr>
            <a:spLocks noGrp="1"/>
          </p:cNvSpPr>
          <p:nvPr>
            <p:ph type="body" sz="quarter" idx="10"/>
          </p:nvPr>
        </p:nvSpPr>
        <p:spPr>
          <a:xfrm>
            <a:off x="1513067" y="971218"/>
            <a:ext cx="7178041" cy="2627630"/>
          </a:xfrm>
        </p:spPr>
        <p:txBody>
          <a:bodyPr lIns="91440" tIns="45720" rIns="91440" bIns="45720" anchor="t"/>
          <a:lstStyle/>
          <a:p>
            <a:pPr marL="457200" indent="-457200">
              <a:lnSpc>
                <a:spcPct val="100000"/>
              </a:lnSpc>
              <a:spcBef>
                <a:spcPts val="2000"/>
              </a:spcBef>
            </a:pPr>
            <a:r>
              <a:rPr lang="en-US" sz="2000" dirty="0">
                <a:solidFill>
                  <a:schemeClr val="accent5"/>
                </a:solidFill>
                <a:latin typeface="Source Sans Pro"/>
                <a:ea typeface="Source Sans Pro"/>
              </a:rPr>
              <a:t>What is an API? </a:t>
            </a:r>
            <a:endParaRPr lang="en-US" sz="2000">
              <a:solidFill>
                <a:schemeClr val="accent5"/>
              </a:solidFill>
              <a:ea typeface="Source Sans Pro" panose="020B0503030403020204" pitchFamily="34" charset="0"/>
            </a:endParaRPr>
          </a:p>
          <a:p>
            <a:pPr marL="457200" indent="-457200">
              <a:lnSpc>
                <a:spcPct val="100000"/>
              </a:lnSpc>
              <a:spcBef>
                <a:spcPts val="2000"/>
              </a:spcBef>
              <a:buClr>
                <a:srgbClr val="4D5859"/>
              </a:buClr>
              <a:buFont typeface="Wingdings" pitchFamily="2" charset="2"/>
              <a:buChar char="§"/>
            </a:pPr>
            <a:r>
              <a:rPr lang="en-US" sz="2000" dirty="0">
                <a:solidFill>
                  <a:schemeClr val="accent5"/>
                </a:solidFill>
                <a:latin typeface="Source Sans Pro"/>
                <a:ea typeface="Source Sans Pro"/>
              </a:rPr>
              <a:t>What is the </a:t>
            </a:r>
            <a:r>
              <a:rPr lang="en-US" sz="2000" err="1">
                <a:solidFill>
                  <a:schemeClr val="accent5"/>
                </a:solidFill>
                <a:latin typeface="Source Sans Pro"/>
                <a:ea typeface="Source Sans Pro"/>
              </a:rPr>
              <a:t>ArchivesSpace</a:t>
            </a:r>
            <a:r>
              <a:rPr lang="en-US" sz="2000" dirty="0">
                <a:solidFill>
                  <a:schemeClr val="accent5"/>
                </a:solidFill>
                <a:latin typeface="Source Sans Pro"/>
                <a:ea typeface="Source Sans Pro"/>
              </a:rPr>
              <a:t> API?</a:t>
            </a:r>
          </a:p>
          <a:p>
            <a:pPr marL="457200" indent="-457200">
              <a:lnSpc>
                <a:spcPct val="100000"/>
              </a:lnSpc>
              <a:spcBef>
                <a:spcPts val="2000"/>
              </a:spcBef>
            </a:pPr>
            <a:r>
              <a:rPr lang="en-US" sz="2000" dirty="0">
                <a:solidFill>
                  <a:schemeClr val="accent5"/>
                </a:solidFill>
                <a:latin typeface="Source Sans Pro"/>
                <a:ea typeface="Source Sans Pro"/>
              </a:rPr>
              <a:t>What can you do with the </a:t>
            </a:r>
            <a:r>
              <a:rPr lang="en-US" sz="2000" err="1">
                <a:solidFill>
                  <a:schemeClr val="accent5"/>
                </a:solidFill>
                <a:latin typeface="Source Sans Pro"/>
                <a:ea typeface="Source Sans Pro"/>
              </a:rPr>
              <a:t>ArchivesSpace</a:t>
            </a:r>
            <a:r>
              <a:rPr lang="en-US" sz="2000" dirty="0">
                <a:solidFill>
                  <a:schemeClr val="accent5"/>
                </a:solidFill>
                <a:latin typeface="Source Sans Pro"/>
                <a:ea typeface="Source Sans Pro"/>
              </a:rPr>
              <a:t> API?</a:t>
            </a:r>
          </a:p>
          <a:p>
            <a:pPr marL="457200" indent="-457200">
              <a:lnSpc>
                <a:spcPct val="100000"/>
              </a:lnSpc>
              <a:spcBef>
                <a:spcPts val="2000"/>
              </a:spcBef>
            </a:pPr>
            <a:r>
              <a:rPr lang="en-US" sz="2000" dirty="0">
                <a:solidFill>
                  <a:schemeClr val="accent5"/>
                </a:solidFill>
                <a:latin typeface="Source Sans Pro"/>
                <a:ea typeface="Source Sans Pro"/>
              </a:rPr>
              <a:t>Examples from the University of Oregon</a:t>
            </a:r>
          </a:p>
          <a:p>
            <a:pPr marL="457200" indent="-457200">
              <a:lnSpc>
                <a:spcPct val="100000"/>
              </a:lnSpc>
              <a:spcBef>
                <a:spcPts val="2000"/>
              </a:spcBef>
            </a:pPr>
            <a:r>
              <a:rPr lang="en-US" sz="2000" dirty="0">
                <a:solidFill>
                  <a:schemeClr val="accent5"/>
                </a:solidFill>
                <a:latin typeface="Source Sans Pro"/>
                <a:ea typeface="Source Sans Pro"/>
              </a:rPr>
              <a:t>Introduction to using Postman &amp; Demonstration</a:t>
            </a:r>
          </a:p>
          <a:p>
            <a:pPr marL="457200" indent="-457200">
              <a:lnSpc>
                <a:spcPct val="100000"/>
              </a:lnSpc>
              <a:spcBef>
                <a:spcPts val="2000"/>
              </a:spcBef>
            </a:pPr>
            <a:r>
              <a:rPr lang="en-US" sz="2000">
                <a:solidFill>
                  <a:schemeClr val="accent5"/>
                </a:solidFill>
                <a:latin typeface="Source Sans Pro"/>
                <a:ea typeface="Source Sans Pro"/>
              </a:rPr>
              <a:t>Resources</a:t>
            </a:r>
            <a:endParaRPr lang="en-US" sz="2000" dirty="0">
              <a:solidFill>
                <a:schemeClr val="accent5"/>
              </a:solidFill>
              <a:latin typeface="Source Sans Pro"/>
              <a:ea typeface="Source Sans Pro"/>
            </a:endParaRPr>
          </a:p>
        </p:txBody>
      </p:sp>
      <p:sp>
        <p:nvSpPr>
          <p:cNvPr id="2" name="TextBox 1">
            <a:extLst>
              <a:ext uri="{FF2B5EF4-FFF2-40B4-BE49-F238E27FC236}">
                <a16:creationId xmlns:a16="http://schemas.microsoft.com/office/drawing/2014/main" id="{9698877F-26F9-B8FB-DA9B-5FAA99AD3981}"/>
              </a:ext>
            </a:extLst>
          </p:cNvPr>
          <p:cNvSpPr txBox="1"/>
          <p:nvPr/>
        </p:nvSpPr>
        <p:spPr>
          <a:xfrm rot="-5400000">
            <a:off x="-918543" y="2076885"/>
            <a:ext cx="3565662" cy="918521"/>
          </a:xfrm>
          <a:prstGeom prst="rect">
            <a:avLst/>
          </a:prstGeom>
          <a:solidFill>
            <a:schemeClr val="accent5"/>
          </a:solid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lnSpc>
                <a:spcPct val="150000"/>
              </a:lnSpc>
            </a:pPr>
            <a:r>
              <a:rPr lang="en-US" sz="4000" b="1" dirty="0">
                <a:solidFill>
                  <a:schemeClr val="bg1"/>
                </a:solidFill>
                <a:ea typeface="Source Sans Pro"/>
              </a:rPr>
              <a:t>PART 1</a:t>
            </a:r>
            <a:endParaRPr lang="en-US" sz="4000">
              <a:solidFill>
                <a:schemeClr val="bg1"/>
              </a:solidFill>
              <a:ea typeface="Source Sans Pro"/>
            </a:endParaRPr>
          </a:p>
        </p:txBody>
      </p:sp>
      <p:sp>
        <p:nvSpPr>
          <p:cNvPr id="3" name="TextBox 2">
            <a:extLst>
              <a:ext uri="{FF2B5EF4-FFF2-40B4-BE49-F238E27FC236}">
                <a16:creationId xmlns:a16="http://schemas.microsoft.com/office/drawing/2014/main" id="{269A56EB-D29C-258A-5F16-E2DDF6A873BC}"/>
              </a:ext>
            </a:extLst>
          </p:cNvPr>
          <p:cNvSpPr txBox="1"/>
          <p:nvPr/>
        </p:nvSpPr>
        <p:spPr>
          <a:xfrm rot="-5400000">
            <a:off x="-57152" y="4950951"/>
            <a:ext cx="1842879" cy="918521"/>
          </a:xfrm>
          <a:prstGeom prst="rect">
            <a:avLst/>
          </a:prstGeom>
          <a:solidFill>
            <a:srgbClr val="52D8AC"/>
          </a:solid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lnSpc>
                <a:spcPct val="150000"/>
              </a:lnSpc>
            </a:pPr>
            <a:r>
              <a:rPr lang="en-US" sz="4000" b="1" dirty="0">
                <a:solidFill>
                  <a:schemeClr val="bg1"/>
                </a:solidFill>
                <a:ea typeface="Source Sans Pro"/>
              </a:rPr>
              <a:t>PART 2</a:t>
            </a:r>
            <a:endParaRPr lang="en-US" sz="4000" dirty="0">
              <a:solidFill>
                <a:schemeClr val="bg1"/>
              </a:solidFill>
              <a:ea typeface="Source Sans Pro"/>
            </a:endParaRPr>
          </a:p>
        </p:txBody>
      </p:sp>
      <p:sp>
        <p:nvSpPr>
          <p:cNvPr id="5" name="Text Placeholder 11">
            <a:extLst>
              <a:ext uri="{FF2B5EF4-FFF2-40B4-BE49-F238E27FC236}">
                <a16:creationId xmlns:a16="http://schemas.microsoft.com/office/drawing/2014/main" id="{03B81BB5-63D8-D3E5-392B-EB60E7184542}"/>
              </a:ext>
            </a:extLst>
          </p:cNvPr>
          <p:cNvSpPr txBox="1">
            <a:spLocks/>
          </p:cNvSpPr>
          <p:nvPr/>
        </p:nvSpPr>
        <p:spPr>
          <a:xfrm>
            <a:off x="1513066" y="5079390"/>
            <a:ext cx="7178041" cy="805457"/>
          </a:xfrm>
          <a:prstGeom prst="rect">
            <a:avLst/>
          </a:prstGeom>
        </p:spPr>
        <p:txBody>
          <a:bodyPr lIns="91440" tIns="45720" rIns="91440" bIns="45720" anchor="t"/>
          <a:lstStyle>
            <a:lvl1pPr marL="230188" indent="-230188" algn="l" defTabSz="914400" rtl="0" eaLnBrk="1" latinLnBrk="0" hangingPunct="1">
              <a:lnSpc>
                <a:spcPct val="90000"/>
              </a:lnSpc>
              <a:spcBef>
                <a:spcPts val="1000"/>
              </a:spcBef>
              <a:buClr>
                <a:schemeClr val="tx2"/>
              </a:buClr>
              <a:buFont typeface="Wingdings" pitchFamily="2" charset="2"/>
              <a:buChar char="§"/>
              <a:tabLst/>
              <a:defRPr sz="2400" b="0" i="0" kern="1200">
                <a:solidFill>
                  <a:schemeClr val="tx1"/>
                </a:solidFill>
                <a:latin typeface="Source Sans Pro" panose="020B0503030403020204" pitchFamily="34" charset="0"/>
                <a:ea typeface="+mn-ea"/>
                <a:cs typeface="+mn-cs"/>
              </a:defRPr>
            </a:lvl1pPr>
            <a:lvl2pPr marL="742950" indent="-285750" algn="l" defTabSz="914400" rtl="0" eaLnBrk="1" latinLnBrk="0" hangingPunct="1">
              <a:lnSpc>
                <a:spcPct val="90000"/>
              </a:lnSpc>
              <a:spcBef>
                <a:spcPts val="500"/>
              </a:spcBef>
              <a:buClr>
                <a:schemeClr val="bg2"/>
              </a:buClr>
              <a:buFont typeface="System Font Regular"/>
              <a:buChar char="–"/>
              <a:tabLst/>
              <a:defRPr sz="2400" b="0" i="0" kern="1200">
                <a:solidFill>
                  <a:schemeClr val="tx1"/>
                </a:solidFill>
                <a:latin typeface="Source Sans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Sans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Sans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pPr>
            <a:r>
              <a:rPr lang="en-US" sz="2000" dirty="0">
                <a:solidFill>
                  <a:schemeClr val="accent5"/>
                </a:solidFill>
                <a:latin typeface="Source Sans Pro"/>
                <a:ea typeface="Source Sans Pro"/>
              </a:rPr>
              <a:t>Guided Hands-on Demonstration for Beginners</a:t>
            </a:r>
            <a:endParaRPr lang="en-US" sz="2000">
              <a:solidFill>
                <a:schemeClr val="accent5"/>
              </a:solidFill>
              <a:ea typeface="Source Sans Pro" panose="020B0503030403020204" pitchFamily="34" charset="0"/>
            </a:endParaRPr>
          </a:p>
        </p:txBody>
      </p:sp>
    </p:spTree>
    <p:extLst>
      <p:ext uri="{BB962C8B-B14F-4D97-AF65-F5344CB8AC3E}">
        <p14:creationId xmlns:p14="http://schemas.microsoft.com/office/powerpoint/2010/main" val="746165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SETTING UP: ADD CREDENTIALS TO THE ENVIRONMENT</a:t>
            </a:r>
            <a:endParaRPr lang="en-US"/>
          </a:p>
        </p:txBody>
      </p:sp>
      <p:pic>
        <p:nvPicPr>
          <p:cNvPr id="3" name="Picture 3">
            <a:extLst>
              <a:ext uri="{FF2B5EF4-FFF2-40B4-BE49-F238E27FC236}">
                <a16:creationId xmlns:a16="http://schemas.microsoft.com/office/drawing/2014/main" id="{CB16F740-DEDD-2554-DBD7-AC4945049C87}"/>
              </a:ext>
            </a:extLst>
          </p:cNvPr>
          <p:cNvPicPr>
            <a:picLocks noChangeAspect="1"/>
          </p:cNvPicPr>
          <p:nvPr/>
        </p:nvPicPr>
        <p:blipFill rotWithShape="1">
          <a:blip r:embed="rId2"/>
          <a:srcRect l="125" r="84606" b="31609"/>
          <a:stretch/>
        </p:blipFill>
        <p:spPr>
          <a:xfrm>
            <a:off x="324928" y="977359"/>
            <a:ext cx="1753612" cy="3412395"/>
          </a:xfrm>
          <a:prstGeom prst="rect">
            <a:avLst/>
          </a:prstGeom>
        </p:spPr>
      </p:pic>
      <p:sp>
        <p:nvSpPr>
          <p:cNvPr id="5" name="Rectangle 4">
            <a:extLst>
              <a:ext uri="{FF2B5EF4-FFF2-40B4-BE49-F238E27FC236}">
                <a16:creationId xmlns:a16="http://schemas.microsoft.com/office/drawing/2014/main" id="{BDD21BCC-6FED-A545-C574-EDA4831A064C}"/>
              </a:ext>
            </a:extLst>
          </p:cNvPr>
          <p:cNvSpPr/>
          <p:nvPr/>
        </p:nvSpPr>
        <p:spPr>
          <a:xfrm>
            <a:off x="212742" y="3179895"/>
            <a:ext cx="992037" cy="7188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60C5D9AF-BECA-26B4-E28C-67017ADDA9BF}"/>
              </a:ext>
            </a:extLst>
          </p:cNvPr>
          <p:cNvPicPr>
            <a:picLocks noChangeAspect="1"/>
          </p:cNvPicPr>
          <p:nvPr/>
        </p:nvPicPr>
        <p:blipFill>
          <a:blip r:embed="rId3"/>
          <a:stretch>
            <a:fillRect/>
          </a:stretch>
        </p:blipFill>
        <p:spPr>
          <a:xfrm>
            <a:off x="2337758" y="2341466"/>
            <a:ext cx="9471803" cy="3929105"/>
          </a:xfrm>
          <a:prstGeom prst="rect">
            <a:avLst/>
          </a:prstGeom>
        </p:spPr>
      </p:pic>
      <p:sp>
        <p:nvSpPr>
          <p:cNvPr id="6" name="Rectangle 5">
            <a:extLst>
              <a:ext uri="{FF2B5EF4-FFF2-40B4-BE49-F238E27FC236}">
                <a16:creationId xmlns:a16="http://schemas.microsoft.com/office/drawing/2014/main" id="{44325877-BE54-8B0A-AF51-752F220E3368}"/>
              </a:ext>
            </a:extLst>
          </p:cNvPr>
          <p:cNvSpPr/>
          <p:nvPr/>
        </p:nvSpPr>
        <p:spPr>
          <a:xfrm>
            <a:off x="8091534" y="3424310"/>
            <a:ext cx="2746074" cy="20703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4A7AA01-9E94-2480-A3FF-A774E2C82B99}"/>
              </a:ext>
            </a:extLst>
          </p:cNvPr>
          <p:cNvSpPr txBox="1"/>
          <p:nvPr/>
        </p:nvSpPr>
        <p:spPr>
          <a:xfrm>
            <a:off x="2452778" y="971910"/>
            <a:ext cx="967308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UPDATE THE CURRENT VALUE COLUMN</a:t>
            </a:r>
          </a:p>
        </p:txBody>
      </p:sp>
    </p:spTree>
    <p:extLst>
      <p:ext uri="{BB962C8B-B14F-4D97-AF65-F5344CB8AC3E}">
        <p14:creationId xmlns:p14="http://schemas.microsoft.com/office/powerpoint/2010/main" val="2256433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SETTING UP: RENAME THE ENVIRONMENT</a:t>
            </a:r>
            <a:endParaRPr lang="en-US"/>
          </a:p>
        </p:txBody>
      </p:sp>
      <p:pic>
        <p:nvPicPr>
          <p:cNvPr id="3" name="Picture 3">
            <a:extLst>
              <a:ext uri="{FF2B5EF4-FFF2-40B4-BE49-F238E27FC236}">
                <a16:creationId xmlns:a16="http://schemas.microsoft.com/office/drawing/2014/main" id="{689030D3-512D-2766-A529-C0922EAC2F9C}"/>
              </a:ext>
            </a:extLst>
          </p:cNvPr>
          <p:cNvPicPr>
            <a:picLocks noChangeAspect="1"/>
          </p:cNvPicPr>
          <p:nvPr/>
        </p:nvPicPr>
        <p:blipFill rotWithShape="1">
          <a:blip r:embed="rId2"/>
          <a:srcRect r="330" b="321"/>
          <a:stretch/>
        </p:blipFill>
        <p:spPr>
          <a:xfrm>
            <a:off x="267419" y="1218869"/>
            <a:ext cx="4856682" cy="4966630"/>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CDC13838-6111-1903-B905-47E54A50D26B}"/>
              </a:ext>
            </a:extLst>
          </p:cNvPr>
          <p:cNvPicPr>
            <a:picLocks noChangeAspect="1"/>
          </p:cNvPicPr>
          <p:nvPr/>
        </p:nvPicPr>
        <p:blipFill>
          <a:blip r:embed="rId3"/>
          <a:stretch>
            <a:fillRect/>
          </a:stretch>
        </p:blipFill>
        <p:spPr>
          <a:xfrm>
            <a:off x="5543909" y="2426084"/>
            <a:ext cx="5906218" cy="2552169"/>
          </a:xfrm>
          <a:prstGeom prst="rect">
            <a:avLst/>
          </a:prstGeom>
        </p:spPr>
      </p:pic>
      <p:sp>
        <p:nvSpPr>
          <p:cNvPr id="8" name="Rectangle 7">
            <a:extLst>
              <a:ext uri="{FF2B5EF4-FFF2-40B4-BE49-F238E27FC236}">
                <a16:creationId xmlns:a16="http://schemas.microsoft.com/office/drawing/2014/main" id="{2670AD53-6C2A-6154-AE01-CC3E37AD2858}"/>
              </a:ext>
            </a:extLst>
          </p:cNvPr>
          <p:cNvSpPr/>
          <p:nvPr/>
        </p:nvSpPr>
        <p:spPr>
          <a:xfrm>
            <a:off x="4554704" y="2820461"/>
            <a:ext cx="488830" cy="6182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934EE1-2C74-11EC-9B99-DA5A385DCB98}"/>
              </a:ext>
            </a:extLst>
          </p:cNvPr>
          <p:cNvSpPr/>
          <p:nvPr/>
        </p:nvSpPr>
        <p:spPr>
          <a:xfrm>
            <a:off x="2513119" y="4243819"/>
            <a:ext cx="948905" cy="5032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472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ans Pro"/>
                <a:cs typeface="Arial"/>
              </a:rPr>
              <a:t>SETTING UP: MAKE YOUR ENVIRONMENT ACTIVE</a:t>
            </a:r>
            <a:endParaRPr lang="en-US"/>
          </a:p>
        </p:txBody>
      </p:sp>
      <p:pic>
        <p:nvPicPr>
          <p:cNvPr id="3" name="Picture 3">
            <a:extLst>
              <a:ext uri="{FF2B5EF4-FFF2-40B4-BE49-F238E27FC236}">
                <a16:creationId xmlns:a16="http://schemas.microsoft.com/office/drawing/2014/main" id="{4617A8DF-7ABA-E1D8-4693-5D721FA985F6}"/>
              </a:ext>
            </a:extLst>
          </p:cNvPr>
          <p:cNvPicPr>
            <a:picLocks noChangeAspect="1"/>
          </p:cNvPicPr>
          <p:nvPr/>
        </p:nvPicPr>
        <p:blipFill>
          <a:blip r:embed="rId2"/>
          <a:stretch>
            <a:fillRect/>
          </a:stretch>
        </p:blipFill>
        <p:spPr>
          <a:xfrm>
            <a:off x="646083" y="1235554"/>
            <a:ext cx="5081857" cy="235249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B5E8D53A-1819-2AC5-9B7F-1D633DDC6235}"/>
              </a:ext>
            </a:extLst>
          </p:cNvPr>
          <p:cNvPicPr>
            <a:picLocks noChangeAspect="1"/>
          </p:cNvPicPr>
          <p:nvPr/>
        </p:nvPicPr>
        <p:blipFill>
          <a:blip r:embed="rId3"/>
          <a:stretch>
            <a:fillRect/>
          </a:stretch>
        </p:blipFill>
        <p:spPr>
          <a:xfrm>
            <a:off x="5015902" y="3808202"/>
            <a:ext cx="6212816" cy="1999351"/>
          </a:xfrm>
          <a:prstGeom prst="rect">
            <a:avLst/>
          </a:prstGeom>
        </p:spPr>
      </p:pic>
    </p:spTree>
    <p:extLst>
      <p:ext uri="{BB962C8B-B14F-4D97-AF65-F5344CB8AC3E}">
        <p14:creationId xmlns:p14="http://schemas.microsoft.com/office/powerpoint/2010/main" val="134343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SETTING UP: RUN ASPACE LOG IN TO SESSION TO SET YOUR SESSION</a:t>
            </a:r>
            <a:endParaRPr lang="en-US"/>
          </a:p>
        </p:txBody>
      </p:sp>
      <p:pic>
        <p:nvPicPr>
          <p:cNvPr id="3" name="Picture 3">
            <a:extLst>
              <a:ext uri="{FF2B5EF4-FFF2-40B4-BE49-F238E27FC236}">
                <a16:creationId xmlns:a16="http://schemas.microsoft.com/office/drawing/2014/main" id="{BD4F3EC6-660B-F71C-FF85-4B45047FE3EA}"/>
              </a:ext>
            </a:extLst>
          </p:cNvPr>
          <p:cNvPicPr>
            <a:picLocks noChangeAspect="1"/>
          </p:cNvPicPr>
          <p:nvPr/>
        </p:nvPicPr>
        <p:blipFill>
          <a:blip r:embed="rId2"/>
          <a:stretch>
            <a:fillRect/>
          </a:stretch>
        </p:blipFill>
        <p:spPr>
          <a:xfrm>
            <a:off x="324928" y="1198943"/>
            <a:ext cx="11484633" cy="4762039"/>
          </a:xfrm>
          <a:prstGeom prst="rect">
            <a:avLst/>
          </a:prstGeom>
        </p:spPr>
      </p:pic>
      <p:sp>
        <p:nvSpPr>
          <p:cNvPr id="5" name="Rectangle 4">
            <a:extLst>
              <a:ext uri="{FF2B5EF4-FFF2-40B4-BE49-F238E27FC236}">
                <a16:creationId xmlns:a16="http://schemas.microsoft.com/office/drawing/2014/main" id="{B8BD78E2-2215-7D70-CA29-FF26B1443460}"/>
              </a:ext>
            </a:extLst>
          </p:cNvPr>
          <p:cNvSpPr/>
          <p:nvPr/>
        </p:nvSpPr>
        <p:spPr>
          <a:xfrm>
            <a:off x="10219383" y="2561668"/>
            <a:ext cx="1193320" cy="5750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008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SETTING UP: RUN ASPACE LOG IN TO SESSION TO SET YOUR SESSION</a:t>
            </a:r>
            <a:endParaRPr lang="en-US"/>
          </a:p>
        </p:txBody>
      </p:sp>
      <p:pic>
        <p:nvPicPr>
          <p:cNvPr id="4" name="Picture 5" descr="Graphical user interface, text, application&#10;&#10;Description automatically generated">
            <a:extLst>
              <a:ext uri="{FF2B5EF4-FFF2-40B4-BE49-F238E27FC236}">
                <a16:creationId xmlns:a16="http://schemas.microsoft.com/office/drawing/2014/main" id="{74CEB366-F47D-77BF-B9BB-A1A4BC778684}"/>
              </a:ext>
            </a:extLst>
          </p:cNvPr>
          <p:cNvPicPr>
            <a:picLocks noChangeAspect="1"/>
          </p:cNvPicPr>
          <p:nvPr/>
        </p:nvPicPr>
        <p:blipFill>
          <a:blip r:embed="rId3"/>
          <a:stretch>
            <a:fillRect/>
          </a:stretch>
        </p:blipFill>
        <p:spPr>
          <a:xfrm>
            <a:off x="626853" y="2566859"/>
            <a:ext cx="10880784" cy="2816962"/>
          </a:xfrm>
          <a:prstGeom prst="rect">
            <a:avLst/>
          </a:prstGeom>
        </p:spPr>
      </p:pic>
      <p:sp>
        <p:nvSpPr>
          <p:cNvPr id="7" name="TextBox 6">
            <a:extLst>
              <a:ext uri="{FF2B5EF4-FFF2-40B4-BE49-F238E27FC236}">
                <a16:creationId xmlns:a16="http://schemas.microsoft.com/office/drawing/2014/main" id="{4E825915-1508-D639-337E-5E7F7605491B}"/>
              </a:ext>
            </a:extLst>
          </p:cNvPr>
          <p:cNvSpPr txBox="1"/>
          <p:nvPr/>
        </p:nvSpPr>
        <p:spPr>
          <a:xfrm>
            <a:off x="468702" y="957533"/>
            <a:ext cx="1148463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A GOOD RESPONSE RETURNS A "SESSION" THAT LOOKS LIKE THIS:</a:t>
            </a:r>
          </a:p>
        </p:txBody>
      </p:sp>
    </p:spTree>
    <p:extLst>
      <p:ext uri="{BB962C8B-B14F-4D97-AF65-F5344CB8AC3E}">
        <p14:creationId xmlns:p14="http://schemas.microsoft.com/office/powerpoint/2010/main" val="195425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3A288B-F055-467F-B411-F749A08924E6}"/>
              </a:ext>
            </a:extLst>
          </p:cNvPr>
          <p:cNvSpPr>
            <a:spLocks noGrp="1"/>
          </p:cNvSpPr>
          <p:nvPr>
            <p:ph type="body" sz="quarter" idx="10"/>
          </p:nvPr>
        </p:nvSpPr>
        <p:spPr>
          <a:xfrm>
            <a:off x="309253" y="3036570"/>
            <a:ext cx="10082621" cy="1788571"/>
          </a:xfrm>
        </p:spPr>
        <p:txBody>
          <a:bodyPr lIns="91440" tIns="45720" rIns="91440" bIns="45720" anchor="t">
            <a:normAutofit/>
          </a:bodyPr>
          <a:lstStyle/>
          <a:p>
            <a:r>
              <a:rPr lang="en-US" sz="4800">
                <a:solidFill>
                  <a:srgbClr val="4D5859"/>
                </a:solidFill>
                <a:latin typeface="Source Sans Pro"/>
                <a:ea typeface="Source Sans Pro"/>
              </a:rPr>
              <a:t>PART 2: </a:t>
            </a:r>
            <a:r>
              <a:rPr lang="en-US" sz="4800">
                <a:solidFill>
                  <a:srgbClr val="52D8AC"/>
                </a:solidFill>
                <a:latin typeface="Source Sans Pro"/>
                <a:ea typeface="Source Sans Pro"/>
              </a:rPr>
              <a:t>UPDATING A SINGLE RESOURCE</a:t>
            </a:r>
            <a:endParaRPr lang="en-US" sz="4800">
              <a:solidFill>
                <a:srgbClr val="52D8AC"/>
              </a:solidFill>
              <a:ea typeface="Source Sans Pro"/>
            </a:endParaRPr>
          </a:p>
        </p:txBody>
      </p:sp>
    </p:spTree>
    <p:extLst>
      <p:ext uri="{BB962C8B-B14F-4D97-AF65-F5344CB8AC3E}">
        <p14:creationId xmlns:p14="http://schemas.microsoft.com/office/powerpoint/2010/main" val="687312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1: EXPORT A CSV FROM ASPACE RESOURCE BROWSE</a:t>
            </a:r>
            <a:endParaRPr lang="en-US"/>
          </a:p>
        </p:txBody>
      </p:sp>
      <p:pic>
        <p:nvPicPr>
          <p:cNvPr id="3" name="Picture 3" descr="Table&#10;&#10;Description automatically generated">
            <a:extLst>
              <a:ext uri="{FF2B5EF4-FFF2-40B4-BE49-F238E27FC236}">
                <a16:creationId xmlns:a16="http://schemas.microsoft.com/office/drawing/2014/main" id="{B4D57566-6968-0431-5DE3-69930C1CF0B0}"/>
              </a:ext>
            </a:extLst>
          </p:cNvPr>
          <p:cNvPicPr>
            <a:picLocks noChangeAspect="1"/>
          </p:cNvPicPr>
          <p:nvPr/>
        </p:nvPicPr>
        <p:blipFill>
          <a:blip r:embed="rId2"/>
          <a:stretch>
            <a:fillRect/>
          </a:stretch>
        </p:blipFill>
        <p:spPr>
          <a:xfrm>
            <a:off x="324928" y="879959"/>
            <a:ext cx="11484633" cy="5687550"/>
          </a:xfrm>
          <a:prstGeom prst="rect">
            <a:avLst/>
          </a:prstGeom>
        </p:spPr>
      </p:pic>
      <p:sp>
        <p:nvSpPr>
          <p:cNvPr id="5" name="Rectangle 4">
            <a:extLst>
              <a:ext uri="{FF2B5EF4-FFF2-40B4-BE49-F238E27FC236}">
                <a16:creationId xmlns:a16="http://schemas.microsoft.com/office/drawing/2014/main" id="{12B3CFB3-D520-D743-8A1D-472328257BCE}"/>
              </a:ext>
            </a:extLst>
          </p:cNvPr>
          <p:cNvSpPr/>
          <p:nvPr/>
        </p:nvSpPr>
        <p:spPr>
          <a:xfrm>
            <a:off x="10391911" y="1972196"/>
            <a:ext cx="1408980" cy="5750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493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normAutofit/>
          </a:bodyPr>
          <a:lstStyle/>
          <a:p>
            <a:r>
              <a:rPr lang="en-US">
                <a:latin typeface="Source Sans Pro"/>
                <a:ea typeface="Source Serif Pro"/>
                <a:cs typeface="Arial"/>
              </a:rPr>
              <a:t>EDITING RESOURCES 1: OPEN SEARCH_RESOURCES IN UPDATE_RESOURCE </a:t>
            </a:r>
            <a:endParaRPr lang="en-US"/>
          </a:p>
        </p:txBody>
      </p:sp>
      <p:pic>
        <p:nvPicPr>
          <p:cNvPr id="4" name="Picture 5">
            <a:extLst>
              <a:ext uri="{FF2B5EF4-FFF2-40B4-BE49-F238E27FC236}">
                <a16:creationId xmlns:a16="http://schemas.microsoft.com/office/drawing/2014/main" id="{BD787A7F-5F45-E21B-1E36-769DA89BE449}"/>
              </a:ext>
            </a:extLst>
          </p:cNvPr>
          <p:cNvPicPr>
            <a:picLocks noChangeAspect="1"/>
          </p:cNvPicPr>
          <p:nvPr/>
        </p:nvPicPr>
        <p:blipFill>
          <a:blip r:embed="rId2"/>
          <a:stretch>
            <a:fillRect/>
          </a:stretch>
        </p:blipFill>
        <p:spPr>
          <a:xfrm>
            <a:off x="324928" y="1241560"/>
            <a:ext cx="11470256" cy="4259860"/>
          </a:xfrm>
          <a:prstGeom prst="rect">
            <a:avLst/>
          </a:prstGeom>
        </p:spPr>
      </p:pic>
      <p:sp>
        <p:nvSpPr>
          <p:cNvPr id="7" name="Rectangle 6">
            <a:extLst>
              <a:ext uri="{FF2B5EF4-FFF2-40B4-BE49-F238E27FC236}">
                <a16:creationId xmlns:a16="http://schemas.microsoft.com/office/drawing/2014/main" id="{D0863C07-FBB1-9027-3AF5-BA792BC1A063}"/>
              </a:ext>
            </a:extLst>
          </p:cNvPr>
          <p:cNvSpPr/>
          <p:nvPr/>
        </p:nvSpPr>
        <p:spPr>
          <a:xfrm>
            <a:off x="1463571" y="2748573"/>
            <a:ext cx="1869056" cy="330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58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1: SET A TESTING VARIABLES IN THE PRE-REQUEST</a:t>
            </a:r>
            <a:endParaRPr lang="en-US"/>
          </a:p>
        </p:txBody>
      </p:sp>
      <p:pic>
        <p:nvPicPr>
          <p:cNvPr id="3" name="Picture 3" descr="Text&#10;&#10;Description automatically generated">
            <a:extLst>
              <a:ext uri="{FF2B5EF4-FFF2-40B4-BE49-F238E27FC236}">
                <a16:creationId xmlns:a16="http://schemas.microsoft.com/office/drawing/2014/main" id="{FB3242EA-B049-6016-AC36-86BA36827541}"/>
              </a:ext>
            </a:extLst>
          </p:cNvPr>
          <p:cNvPicPr>
            <a:picLocks noChangeAspect="1"/>
          </p:cNvPicPr>
          <p:nvPr/>
        </p:nvPicPr>
        <p:blipFill>
          <a:blip r:embed="rId2"/>
          <a:stretch>
            <a:fillRect/>
          </a:stretch>
        </p:blipFill>
        <p:spPr>
          <a:xfrm>
            <a:off x="324928" y="1084128"/>
            <a:ext cx="11484633" cy="5236083"/>
          </a:xfrm>
          <a:prstGeom prst="rect">
            <a:avLst/>
          </a:prstGeom>
        </p:spPr>
      </p:pic>
      <p:sp>
        <p:nvSpPr>
          <p:cNvPr id="5" name="Rectangle 4">
            <a:extLst>
              <a:ext uri="{FF2B5EF4-FFF2-40B4-BE49-F238E27FC236}">
                <a16:creationId xmlns:a16="http://schemas.microsoft.com/office/drawing/2014/main" id="{D11A9C2C-A547-F2A1-A485-B93E5D2F6F05}"/>
              </a:ext>
            </a:extLst>
          </p:cNvPr>
          <p:cNvSpPr/>
          <p:nvPr/>
        </p:nvSpPr>
        <p:spPr>
          <a:xfrm>
            <a:off x="4468438" y="1296460"/>
            <a:ext cx="1265208" cy="4169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306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1: RUN GET SEARCH_RESOURCES</a:t>
            </a:r>
            <a:endParaRPr lang="en-US"/>
          </a:p>
        </p:txBody>
      </p:sp>
      <p:pic>
        <p:nvPicPr>
          <p:cNvPr id="4" name="Picture 5">
            <a:extLst>
              <a:ext uri="{FF2B5EF4-FFF2-40B4-BE49-F238E27FC236}">
                <a16:creationId xmlns:a16="http://schemas.microsoft.com/office/drawing/2014/main" id="{83DB89C0-1E41-26F9-5B37-8EE082909368}"/>
              </a:ext>
            </a:extLst>
          </p:cNvPr>
          <p:cNvPicPr>
            <a:picLocks noChangeAspect="1"/>
          </p:cNvPicPr>
          <p:nvPr/>
        </p:nvPicPr>
        <p:blipFill>
          <a:blip r:embed="rId2"/>
          <a:stretch>
            <a:fillRect/>
          </a:stretch>
        </p:blipFill>
        <p:spPr>
          <a:xfrm>
            <a:off x="1417607" y="3164838"/>
            <a:ext cx="9356784" cy="3231264"/>
          </a:xfrm>
          <a:prstGeom prst="rect">
            <a:avLst/>
          </a:prstGeom>
        </p:spPr>
      </p:pic>
      <p:sp>
        <p:nvSpPr>
          <p:cNvPr id="7" name="TextBox 6">
            <a:extLst>
              <a:ext uri="{FF2B5EF4-FFF2-40B4-BE49-F238E27FC236}">
                <a16:creationId xmlns:a16="http://schemas.microsoft.com/office/drawing/2014/main" id="{F175C380-B07F-B85F-5902-64F553AAF1F8}"/>
              </a:ext>
            </a:extLst>
          </p:cNvPr>
          <p:cNvSpPr txBox="1"/>
          <p:nvPr/>
        </p:nvSpPr>
        <p:spPr>
          <a:xfrm>
            <a:off x="468702" y="957533"/>
            <a:ext cx="1148463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A GOOD RESPONSE SHOULD SHOW THE TITLE FROM YOUR SEARCH SOMEWHERE NEAR THE TOP OF THE RESULT:</a:t>
            </a:r>
          </a:p>
        </p:txBody>
      </p:sp>
      <p:sp>
        <p:nvSpPr>
          <p:cNvPr id="9" name="Rectangle 8">
            <a:extLst>
              <a:ext uri="{FF2B5EF4-FFF2-40B4-BE49-F238E27FC236}">
                <a16:creationId xmlns:a16="http://schemas.microsoft.com/office/drawing/2014/main" id="{AAF7F204-3677-1DA7-C681-0D21C661B307}"/>
              </a:ext>
            </a:extLst>
          </p:cNvPr>
          <p:cNvSpPr/>
          <p:nvPr/>
        </p:nvSpPr>
        <p:spPr>
          <a:xfrm>
            <a:off x="3303872" y="5552158"/>
            <a:ext cx="3493698" cy="4025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161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A66170-D4E0-40F0-B1F7-B75C9226BF34}"/>
              </a:ext>
            </a:extLst>
          </p:cNvPr>
          <p:cNvSpPr>
            <a:spLocks noGrp="1"/>
          </p:cNvSpPr>
          <p:nvPr>
            <p:ph type="body" sz="quarter" idx="10"/>
          </p:nvPr>
        </p:nvSpPr>
        <p:spPr>
          <a:xfrm>
            <a:off x="309253" y="3036570"/>
            <a:ext cx="8186349" cy="784860"/>
          </a:xfrm>
        </p:spPr>
        <p:txBody>
          <a:bodyPr lIns="91440" tIns="45720" rIns="91440" bIns="45720" anchor="t">
            <a:normAutofit fontScale="92500" lnSpcReduction="20000"/>
          </a:bodyPr>
          <a:lstStyle/>
          <a:p>
            <a:r>
              <a:rPr lang="en-US">
                <a:latin typeface="Source Sans Pro"/>
                <a:ea typeface="Source Sans Pro"/>
              </a:rPr>
              <a:t>WHAT IS AN </a:t>
            </a:r>
            <a:r>
              <a:rPr lang="en-US">
                <a:solidFill>
                  <a:schemeClr val="accent5">
                    <a:lumMod val="50000"/>
                    <a:lumOff val="50000"/>
                  </a:schemeClr>
                </a:solidFill>
                <a:latin typeface="Source Sans Pro"/>
                <a:ea typeface="Source Sans Pro"/>
              </a:rPr>
              <a:t>API</a:t>
            </a:r>
            <a:r>
              <a:rPr lang="en-US">
                <a:latin typeface="Source Sans Pro"/>
                <a:ea typeface="Source Sans Pro"/>
              </a:rPr>
              <a:t>?</a:t>
            </a:r>
            <a:endParaRPr lang="en-US">
              <a:ea typeface="Source Sans Pro" panose="020B0503030403020204" pitchFamily="34" charset="0"/>
            </a:endParaRPr>
          </a:p>
        </p:txBody>
      </p:sp>
    </p:spTree>
    <p:extLst>
      <p:ext uri="{BB962C8B-B14F-4D97-AF65-F5344CB8AC3E}">
        <p14:creationId xmlns:p14="http://schemas.microsoft.com/office/powerpoint/2010/main" val="4151071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1: RUN GET RESOURCE RECORD</a:t>
            </a:r>
            <a:endParaRPr lang="en-US"/>
          </a:p>
        </p:txBody>
      </p:sp>
      <p:pic>
        <p:nvPicPr>
          <p:cNvPr id="3" name="Picture 3">
            <a:extLst>
              <a:ext uri="{FF2B5EF4-FFF2-40B4-BE49-F238E27FC236}">
                <a16:creationId xmlns:a16="http://schemas.microsoft.com/office/drawing/2014/main" id="{9AAF8B97-3D21-024E-23B4-4D1960F805A4}"/>
              </a:ext>
            </a:extLst>
          </p:cNvPr>
          <p:cNvPicPr>
            <a:picLocks noChangeAspect="1"/>
          </p:cNvPicPr>
          <p:nvPr/>
        </p:nvPicPr>
        <p:blipFill>
          <a:blip r:embed="rId2"/>
          <a:stretch>
            <a:fillRect/>
          </a:stretch>
        </p:blipFill>
        <p:spPr>
          <a:xfrm>
            <a:off x="1072551" y="2394766"/>
            <a:ext cx="9989388" cy="4167561"/>
          </a:xfrm>
          <a:prstGeom prst="rect">
            <a:avLst/>
          </a:prstGeom>
        </p:spPr>
      </p:pic>
      <p:sp>
        <p:nvSpPr>
          <p:cNvPr id="5" name="TextBox 4">
            <a:extLst>
              <a:ext uri="{FF2B5EF4-FFF2-40B4-BE49-F238E27FC236}">
                <a16:creationId xmlns:a16="http://schemas.microsoft.com/office/drawing/2014/main" id="{374C67E4-DFA9-2A49-0D96-67CF3686F220}"/>
              </a:ext>
            </a:extLst>
          </p:cNvPr>
          <p:cNvSpPr txBox="1"/>
          <p:nvPr/>
        </p:nvSpPr>
        <p:spPr>
          <a:xfrm>
            <a:off x="468702" y="900024"/>
            <a:ext cx="1148463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A GOOD RESPONSE IS THE RESOURCE RECORD AS JSON:</a:t>
            </a:r>
          </a:p>
        </p:txBody>
      </p:sp>
      <p:sp>
        <p:nvSpPr>
          <p:cNvPr id="7" name="Rectangle 6">
            <a:extLst>
              <a:ext uri="{FF2B5EF4-FFF2-40B4-BE49-F238E27FC236}">
                <a16:creationId xmlns:a16="http://schemas.microsoft.com/office/drawing/2014/main" id="{D15B2990-8A6B-74FC-095E-B2E366F1D8F5}"/>
              </a:ext>
            </a:extLst>
          </p:cNvPr>
          <p:cNvSpPr/>
          <p:nvPr/>
        </p:nvSpPr>
        <p:spPr>
          <a:xfrm>
            <a:off x="4106979" y="5021006"/>
            <a:ext cx="6430526" cy="16475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022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normAutofit/>
          </a:bodyPr>
          <a:lstStyle/>
          <a:p>
            <a:r>
              <a:rPr lang="en-US">
                <a:latin typeface="Source Sans Pro"/>
                <a:ea typeface="Source Serif Pro"/>
                <a:cs typeface="Arial"/>
              </a:rPr>
              <a:t>EDITING RESOURCES 1: OPEN GET UPDATE_TO_RESOURCE; CHECK PRE-REQUEST</a:t>
            </a:r>
            <a:endParaRPr lang="en-US"/>
          </a:p>
        </p:txBody>
      </p:sp>
      <p:pic>
        <p:nvPicPr>
          <p:cNvPr id="3" name="Picture 3" descr="Text&#10;&#10;Description automatically generated">
            <a:extLst>
              <a:ext uri="{FF2B5EF4-FFF2-40B4-BE49-F238E27FC236}">
                <a16:creationId xmlns:a16="http://schemas.microsoft.com/office/drawing/2014/main" id="{68E78186-554E-956C-F8D4-B9EA3DE02A38}"/>
              </a:ext>
            </a:extLst>
          </p:cNvPr>
          <p:cNvPicPr>
            <a:picLocks noChangeAspect="1"/>
          </p:cNvPicPr>
          <p:nvPr/>
        </p:nvPicPr>
        <p:blipFill rotWithShape="1">
          <a:blip r:embed="rId2"/>
          <a:srcRect r="19075" b="408"/>
          <a:stretch/>
        </p:blipFill>
        <p:spPr>
          <a:xfrm>
            <a:off x="267420" y="1677409"/>
            <a:ext cx="8408431" cy="3661353"/>
          </a:xfrm>
          <a:prstGeom prst="rect">
            <a:avLst/>
          </a:prstGeom>
        </p:spPr>
      </p:pic>
      <p:sp>
        <p:nvSpPr>
          <p:cNvPr id="5" name="Rectangle 4">
            <a:extLst>
              <a:ext uri="{FF2B5EF4-FFF2-40B4-BE49-F238E27FC236}">
                <a16:creationId xmlns:a16="http://schemas.microsoft.com/office/drawing/2014/main" id="{5220783C-ABE7-7939-171F-DE6F80B39A97}"/>
              </a:ext>
            </a:extLst>
          </p:cNvPr>
          <p:cNvSpPr/>
          <p:nvPr/>
        </p:nvSpPr>
        <p:spPr>
          <a:xfrm>
            <a:off x="5201683" y="4430724"/>
            <a:ext cx="2674189" cy="4025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F915AF6-7423-59C3-E462-29C5EE28D022}"/>
              </a:ext>
            </a:extLst>
          </p:cNvPr>
          <p:cNvSpPr txBox="1"/>
          <p:nvPr/>
        </p:nvSpPr>
        <p:spPr>
          <a:xfrm>
            <a:off x="8821947" y="2107722"/>
            <a:ext cx="2987615"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var n = the thing that will be appended</a:t>
            </a:r>
          </a:p>
        </p:txBody>
      </p:sp>
    </p:spTree>
    <p:extLst>
      <p:ext uri="{BB962C8B-B14F-4D97-AF65-F5344CB8AC3E}">
        <p14:creationId xmlns:p14="http://schemas.microsoft.com/office/powerpoint/2010/main" val="309572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1: RUN GET UPDATE_TO_RESOURCE AND CHECK CONSOLE</a:t>
            </a:r>
            <a:endParaRPr lang="en-US"/>
          </a:p>
        </p:txBody>
      </p:sp>
      <p:pic>
        <p:nvPicPr>
          <p:cNvPr id="3" name="Picture 3">
            <a:extLst>
              <a:ext uri="{FF2B5EF4-FFF2-40B4-BE49-F238E27FC236}">
                <a16:creationId xmlns:a16="http://schemas.microsoft.com/office/drawing/2014/main" id="{1982F568-4B42-5218-1D35-881F47BA5F1D}"/>
              </a:ext>
            </a:extLst>
          </p:cNvPr>
          <p:cNvPicPr>
            <a:picLocks noChangeAspect="1"/>
          </p:cNvPicPr>
          <p:nvPr/>
        </p:nvPicPr>
        <p:blipFill>
          <a:blip r:embed="rId2"/>
          <a:stretch>
            <a:fillRect/>
          </a:stretch>
        </p:blipFill>
        <p:spPr>
          <a:xfrm>
            <a:off x="324118" y="1079979"/>
            <a:ext cx="11457904" cy="4719507"/>
          </a:xfrm>
          <a:prstGeom prst="rect">
            <a:avLst/>
          </a:prstGeom>
        </p:spPr>
      </p:pic>
      <p:sp>
        <p:nvSpPr>
          <p:cNvPr id="5" name="Rectangle 4">
            <a:extLst>
              <a:ext uri="{FF2B5EF4-FFF2-40B4-BE49-F238E27FC236}">
                <a16:creationId xmlns:a16="http://schemas.microsoft.com/office/drawing/2014/main" id="{1C344297-1B7A-0179-8558-6481858FC235}"/>
              </a:ext>
            </a:extLst>
          </p:cNvPr>
          <p:cNvSpPr/>
          <p:nvPr/>
        </p:nvSpPr>
        <p:spPr>
          <a:xfrm>
            <a:off x="2486387" y="4108752"/>
            <a:ext cx="849682" cy="3703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9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1: CHANGE GET TO POST IN UPDATE_TO_RESOURCE</a:t>
            </a:r>
            <a:endParaRPr lang="en-US"/>
          </a:p>
        </p:txBody>
      </p:sp>
      <p:pic>
        <p:nvPicPr>
          <p:cNvPr id="3" name="Picture 3">
            <a:extLst>
              <a:ext uri="{FF2B5EF4-FFF2-40B4-BE49-F238E27FC236}">
                <a16:creationId xmlns:a16="http://schemas.microsoft.com/office/drawing/2014/main" id="{924CD6DD-6FEC-3090-8E49-5DA9B5B7C6EC}"/>
              </a:ext>
            </a:extLst>
          </p:cNvPr>
          <p:cNvPicPr>
            <a:picLocks noChangeAspect="1"/>
          </p:cNvPicPr>
          <p:nvPr/>
        </p:nvPicPr>
        <p:blipFill>
          <a:blip r:embed="rId2"/>
          <a:stretch>
            <a:fillRect/>
          </a:stretch>
        </p:blipFill>
        <p:spPr>
          <a:xfrm>
            <a:off x="324118" y="1156779"/>
            <a:ext cx="6360016" cy="2859456"/>
          </a:xfrm>
          <a:prstGeom prst="rect">
            <a:avLst/>
          </a:prstGeom>
        </p:spPr>
      </p:pic>
      <p:pic>
        <p:nvPicPr>
          <p:cNvPr id="4" name="Picture 4">
            <a:extLst>
              <a:ext uri="{FF2B5EF4-FFF2-40B4-BE49-F238E27FC236}">
                <a16:creationId xmlns:a16="http://schemas.microsoft.com/office/drawing/2014/main" id="{B0E49823-363B-2E0C-11A7-464704E2A447}"/>
              </a:ext>
            </a:extLst>
          </p:cNvPr>
          <p:cNvPicPr>
            <a:picLocks noChangeAspect="1"/>
          </p:cNvPicPr>
          <p:nvPr/>
        </p:nvPicPr>
        <p:blipFill>
          <a:blip r:embed="rId3"/>
          <a:stretch>
            <a:fillRect/>
          </a:stretch>
        </p:blipFill>
        <p:spPr>
          <a:xfrm>
            <a:off x="4359499" y="2999468"/>
            <a:ext cx="7594242" cy="3166528"/>
          </a:xfrm>
          <a:prstGeom prst="rect">
            <a:avLst/>
          </a:prstGeom>
        </p:spPr>
      </p:pic>
      <p:sp>
        <p:nvSpPr>
          <p:cNvPr id="6" name="Rectangle 5">
            <a:extLst>
              <a:ext uri="{FF2B5EF4-FFF2-40B4-BE49-F238E27FC236}">
                <a16:creationId xmlns:a16="http://schemas.microsoft.com/office/drawing/2014/main" id="{2E20F8E9-5803-60A6-E283-273ABBA3E6C3}"/>
              </a:ext>
            </a:extLst>
          </p:cNvPr>
          <p:cNvSpPr/>
          <p:nvPr/>
        </p:nvSpPr>
        <p:spPr>
          <a:xfrm>
            <a:off x="3538161" y="1672497"/>
            <a:ext cx="259401" cy="2952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281109-0872-C1CB-F466-D6D9699BFB1E}"/>
              </a:ext>
            </a:extLst>
          </p:cNvPr>
          <p:cNvSpPr/>
          <p:nvPr/>
        </p:nvSpPr>
        <p:spPr>
          <a:xfrm>
            <a:off x="2915682" y="2327173"/>
            <a:ext cx="495513" cy="2952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442338-FCE8-195D-A58B-9A78E9B0EB8B}"/>
              </a:ext>
            </a:extLst>
          </p:cNvPr>
          <p:cNvSpPr/>
          <p:nvPr/>
        </p:nvSpPr>
        <p:spPr>
          <a:xfrm>
            <a:off x="10922049" y="3003314"/>
            <a:ext cx="796019" cy="4347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989C6D-07D1-D568-ACC1-D90DA2795D83}"/>
              </a:ext>
            </a:extLst>
          </p:cNvPr>
          <p:cNvSpPr txBox="1"/>
          <p:nvPr/>
        </p:nvSpPr>
        <p:spPr>
          <a:xfrm>
            <a:off x="7995552" y="1442314"/>
            <a:ext cx="387840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DON'T FORGET TO SAVE</a:t>
            </a:r>
          </a:p>
        </p:txBody>
      </p:sp>
    </p:spTree>
    <p:extLst>
      <p:ext uri="{BB962C8B-B14F-4D97-AF65-F5344CB8AC3E}">
        <p14:creationId xmlns:p14="http://schemas.microsoft.com/office/powerpoint/2010/main" val="2103044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1: RUN POST UPDATE_TO_RESOURCE </a:t>
            </a:r>
            <a:endParaRPr lang="en-US"/>
          </a:p>
        </p:txBody>
      </p:sp>
      <p:pic>
        <p:nvPicPr>
          <p:cNvPr id="3" name="Picture 3">
            <a:extLst>
              <a:ext uri="{FF2B5EF4-FFF2-40B4-BE49-F238E27FC236}">
                <a16:creationId xmlns:a16="http://schemas.microsoft.com/office/drawing/2014/main" id="{E4DE064B-DD71-21A8-8FE6-FEC00C58DB1D}"/>
              </a:ext>
            </a:extLst>
          </p:cNvPr>
          <p:cNvPicPr>
            <a:picLocks noChangeAspect="1"/>
          </p:cNvPicPr>
          <p:nvPr/>
        </p:nvPicPr>
        <p:blipFill>
          <a:blip r:embed="rId2"/>
          <a:stretch>
            <a:fillRect/>
          </a:stretch>
        </p:blipFill>
        <p:spPr>
          <a:xfrm>
            <a:off x="882203" y="2405380"/>
            <a:ext cx="9858778" cy="3893213"/>
          </a:xfrm>
          <a:prstGeom prst="rect">
            <a:avLst/>
          </a:prstGeom>
        </p:spPr>
      </p:pic>
      <p:sp>
        <p:nvSpPr>
          <p:cNvPr id="5" name="TextBox 4">
            <a:extLst>
              <a:ext uri="{FF2B5EF4-FFF2-40B4-BE49-F238E27FC236}">
                <a16:creationId xmlns:a16="http://schemas.microsoft.com/office/drawing/2014/main" id="{34EE7F76-2B44-3705-1B4A-F86485A40AA8}"/>
              </a:ext>
            </a:extLst>
          </p:cNvPr>
          <p:cNvSpPr txBox="1"/>
          <p:nvPr/>
        </p:nvSpPr>
        <p:spPr>
          <a:xfrm>
            <a:off x="468702" y="900024"/>
            <a:ext cx="1148463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A GOOD RESPONSE IS 200 OK AND STATUS: "UPDATED"</a:t>
            </a:r>
          </a:p>
        </p:txBody>
      </p:sp>
      <p:sp>
        <p:nvSpPr>
          <p:cNvPr id="7" name="Rectangle 6">
            <a:extLst>
              <a:ext uri="{FF2B5EF4-FFF2-40B4-BE49-F238E27FC236}">
                <a16:creationId xmlns:a16="http://schemas.microsoft.com/office/drawing/2014/main" id="{51EA9457-9F72-58A3-4911-28F7DDD6338E}"/>
              </a:ext>
            </a:extLst>
          </p:cNvPr>
          <p:cNvSpPr/>
          <p:nvPr/>
        </p:nvSpPr>
        <p:spPr>
          <a:xfrm>
            <a:off x="7713063" y="4216074"/>
            <a:ext cx="710160" cy="3596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66AF2A-E190-A2F7-ED01-5D721796392E}"/>
              </a:ext>
            </a:extLst>
          </p:cNvPr>
          <p:cNvSpPr/>
          <p:nvPr/>
        </p:nvSpPr>
        <p:spPr>
          <a:xfrm>
            <a:off x="4064049" y="5085397"/>
            <a:ext cx="1482892" cy="2415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985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1: CHECK ASPACE TO REVIEW YOUR RESULT </a:t>
            </a:r>
            <a:endParaRPr lang="en-US"/>
          </a:p>
        </p:txBody>
      </p:sp>
      <p:pic>
        <p:nvPicPr>
          <p:cNvPr id="4" name="Picture 5" descr="Graphical user interface, text, application&#10;&#10;Description automatically generated">
            <a:extLst>
              <a:ext uri="{FF2B5EF4-FFF2-40B4-BE49-F238E27FC236}">
                <a16:creationId xmlns:a16="http://schemas.microsoft.com/office/drawing/2014/main" id="{88DCFAB1-662E-E48E-F2E7-9F682500AEE9}"/>
              </a:ext>
            </a:extLst>
          </p:cNvPr>
          <p:cNvPicPr>
            <a:picLocks noChangeAspect="1"/>
          </p:cNvPicPr>
          <p:nvPr/>
        </p:nvPicPr>
        <p:blipFill>
          <a:blip r:embed="rId2"/>
          <a:stretch>
            <a:fillRect/>
          </a:stretch>
        </p:blipFill>
        <p:spPr>
          <a:xfrm>
            <a:off x="2041302" y="944009"/>
            <a:ext cx="6585397" cy="4969980"/>
          </a:xfrm>
          <a:prstGeom prst="rect">
            <a:avLst/>
          </a:prstGeom>
        </p:spPr>
      </p:pic>
    </p:spTree>
    <p:extLst>
      <p:ext uri="{BB962C8B-B14F-4D97-AF65-F5344CB8AC3E}">
        <p14:creationId xmlns:p14="http://schemas.microsoft.com/office/powerpoint/2010/main" val="3938368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3A288B-F055-467F-B411-F749A08924E6}"/>
              </a:ext>
            </a:extLst>
          </p:cNvPr>
          <p:cNvSpPr>
            <a:spLocks noGrp="1"/>
          </p:cNvSpPr>
          <p:nvPr>
            <p:ph type="body" sz="quarter" idx="10"/>
          </p:nvPr>
        </p:nvSpPr>
        <p:spPr>
          <a:xfrm>
            <a:off x="309253" y="3036570"/>
            <a:ext cx="10082621" cy="1788571"/>
          </a:xfrm>
        </p:spPr>
        <p:txBody>
          <a:bodyPr lIns="91440" tIns="45720" rIns="91440" bIns="45720" anchor="t">
            <a:normAutofit/>
          </a:bodyPr>
          <a:lstStyle/>
          <a:p>
            <a:r>
              <a:rPr lang="en-US" sz="4800">
                <a:solidFill>
                  <a:srgbClr val="4D5859"/>
                </a:solidFill>
                <a:latin typeface="Source Sans Pro"/>
                <a:ea typeface="Source Sans Pro"/>
              </a:rPr>
              <a:t>PART 3: </a:t>
            </a:r>
            <a:r>
              <a:rPr lang="en-US" sz="4800">
                <a:solidFill>
                  <a:srgbClr val="52D8AC"/>
                </a:solidFill>
                <a:latin typeface="Source Sans Pro"/>
                <a:ea typeface="Source Sans Pro"/>
              </a:rPr>
              <a:t>UPDATING A BATCH OF RESOURCES</a:t>
            </a:r>
            <a:endParaRPr lang="en-US" sz="4800">
              <a:solidFill>
                <a:srgbClr val="52D8AC"/>
              </a:solidFill>
              <a:ea typeface="Source Sans Pro"/>
            </a:endParaRPr>
          </a:p>
        </p:txBody>
      </p:sp>
    </p:spTree>
    <p:extLst>
      <p:ext uri="{BB962C8B-B14F-4D97-AF65-F5344CB8AC3E}">
        <p14:creationId xmlns:p14="http://schemas.microsoft.com/office/powerpoint/2010/main" val="2574113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ADD A NEW COLUMN TO YOUR CSV</a:t>
            </a:r>
            <a:endParaRPr lang="en-US"/>
          </a:p>
        </p:txBody>
      </p:sp>
      <p:pic>
        <p:nvPicPr>
          <p:cNvPr id="3" name="Picture 3" descr="Text&#10;&#10;Description automatically generated">
            <a:extLst>
              <a:ext uri="{FF2B5EF4-FFF2-40B4-BE49-F238E27FC236}">
                <a16:creationId xmlns:a16="http://schemas.microsoft.com/office/drawing/2014/main" id="{A69950E6-3931-F44D-9F91-C3D941EAB80B}"/>
              </a:ext>
            </a:extLst>
          </p:cNvPr>
          <p:cNvPicPr>
            <a:picLocks noChangeAspect="1"/>
          </p:cNvPicPr>
          <p:nvPr/>
        </p:nvPicPr>
        <p:blipFill>
          <a:blip r:embed="rId2"/>
          <a:stretch>
            <a:fillRect/>
          </a:stretch>
        </p:blipFill>
        <p:spPr>
          <a:xfrm>
            <a:off x="1970314" y="1521850"/>
            <a:ext cx="6694714" cy="1528300"/>
          </a:xfrm>
          <a:prstGeom prst="rect">
            <a:avLst/>
          </a:prstGeom>
        </p:spPr>
      </p:pic>
      <p:sp>
        <p:nvSpPr>
          <p:cNvPr id="7" name="Rectangle 6">
            <a:extLst>
              <a:ext uri="{FF2B5EF4-FFF2-40B4-BE49-F238E27FC236}">
                <a16:creationId xmlns:a16="http://schemas.microsoft.com/office/drawing/2014/main" id="{F86DCA65-C480-3B25-4EC1-9A466BF0178B}"/>
              </a:ext>
            </a:extLst>
          </p:cNvPr>
          <p:cNvSpPr/>
          <p:nvPr/>
        </p:nvSpPr>
        <p:spPr>
          <a:xfrm>
            <a:off x="6535106" y="2331311"/>
            <a:ext cx="1624406" cy="4484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0F14AD8A-D878-3CF0-D79C-7F738050D536}"/>
              </a:ext>
            </a:extLst>
          </p:cNvPr>
          <p:cNvPicPr>
            <a:picLocks noChangeAspect="1"/>
          </p:cNvPicPr>
          <p:nvPr/>
        </p:nvPicPr>
        <p:blipFill>
          <a:blip r:embed="rId3"/>
          <a:stretch>
            <a:fillRect/>
          </a:stretch>
        </p:blipFill>
        <p:spPr>
          <a:xfrm>
            <a:off x="1469572" y="3528229"/>
            <a:ext cx="7685314" cy="2076655"/>
          </a:xfrm>
          <a:prstGeom prst="rect">
            <a:avLst/>
          </a:prstGeom>
        </p:spPr>
      </p:pic>
      <p:sp>
        <p:nvSpPr>
          <p:cNvPr id="6" name="Rectangle 5">
            <a:extLst>
              <a:ext uri="{FF2B5EF4-FFF2-40B4-BE49-F238E27FC236}">
                <a16:creationId xmlns:a16="http://schemas.microsoft.com/office/drawing/2014/main" id="{5F834631-FB05-E5C9-9DDC-A0E8B1BB1061}"/>
              </a:ext>
            </a:extLst>
          </p:cNvPr>
          <p:cNvSpPr/>
          <p:nvPr/>
        </p:nvSpPr>
        <p:spPr>
          <a:xfrm>
            <a:off x="7656335" y="3887969"/>
            <a:ext cx="1384921" cy="4810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Down 9">
            <a:extLst>
              <a:ext uri="{FF2B5EF4-FFF2-40B4-BE49-F238E27FC236}">
                <a16:creationId xmlns:a16="http://schemas.microsoft.com/office/drawing/2014/main" id="{EB5E8E48-4FF9-2116-FE05-6A8A761ADAFC}"/>
              </a:ext>
            </a:extLst>
          </p:cNvPr>
          <p:cNvSpPr/>
          <p:nvPr/>
        </p:nvSpPr>
        <p:spPr>
          <a:xfrm rot="-2100000">
            <a:off x="7838080" y="2803577"/>
            <a:ext cx="195942" cy="1143001"/>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548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COMMENT OUT TEST VARIABLES AND UNCOMMENT OTHERS</a:t>
            </a:r>
            <a:endParaRPr lang="en-US"/>
          </a:p>
        </p:txBody>
      </p:sp>
      <p:pic>
        <p:nvPicPr>
          <p:cNvPr id="5" name="Picture 5" descr="Text&#10;&#10;Description automatically generated">
            <a:extLst>
              <a:ext uri="{FF2B5EF4-FFF2-40B4-BE49-F238E27FC236}">
                <a16:creationId xmlns:a16="http://schemas.microsoft.com/office/drawing/2014/main" id="{FB042C3C-55CE-F8E6-036A-AE39504C06A5}"/>
              </a:ext>
            </a:extLst>
          </p:cNvPr>
          <p:cNvPicPr>
            <a:picLocks noChangeAspect="1"/>
          </p:cNvPicPr>
          <p:nvPr/>
        </p:nvPicPr>
        <p:blipFill>
          <a:blip r:embed="rId2"/>
          <a:stretch>
            <a:fillRect/>
          </a:stretch>
        </p:blipFill>
        <p:spPr>
          <a:xfrm>
            <a:off x="326572" y="1109365"/>
            <a:ext cx="6585857" cy="3866385"/>
          </a:xfrm>
          <a:prstGeom prst="rect">
            <a:avLst/>
          </a:prstGeom>
        </p:spPr>
      </p:pic>
      <p:pic>
        <p:nvPicPr>
          <p:cNvPr id="4" name="Picture 4" descr="Text&#10;&#10;Description automatically generated">
            <a:extLst>
              <a:ext uri="{FF2B5EF4-FFF2-40B4-BE49-F238E27FC236}">
                <a16:creationId xmlns:a16="http://schemas.microsoft.com/office/drawing/2014/main" id="{4A070C95-6B88-6D7B-7974-81226A1505A8}"/>
              </a:ext>
            </a:extLst>
          </p:cNvPr>
          <p:cNvPicPr>
            <a:picLocks noChangeAspect="1"/>
          </p:cNvPicPr>
          <p:nvPr/>
        </p:nvPicPr>
        <p:blipFill>
          <a:blip r:embed="rId3"/>
          <a:stretch>
            <a:fillRect/>
          </a:stretch>
        </p:blipFill>
        <p:spPr>
          <a:xfrm>
            <a:off x="4931227" y="2935105"/>
            <a:ext cx="6868886" cy="3230247"/>
          </a:xfrm>
          <a:prstGeom prst="rect">
            <a:avLst/>
          </a:prstGeom>
        </p:spPr>
      </p:pic>
      <p:sp>
        <p:nvSpPr>
          <p:cNvPr id="7" name="Rectangle 6">
            <a:extLst>
              <a:ext uri="{FF2B5EF4-FFF2-40B4-BE49-F238E27FC236}">
                <a16:creationId xmlns:a16="http://schemas.microsoft.com/office/drawing/2014/main" id="{7B137940-8851-1F9C-E44F-DF83A56C7C0A}"/>
              </a:ext>
            </a:extLst>
          </p:cNvPr>
          <p:cNvSpPr/>
          <p:nvPr/>
        </p:nvSpPr>
        <p:spPr>
          <a:xfrm>
            <a:off x="6099676" y="4486682"/>
            <a:ext cx="4008379" cy="13083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9603CA-ED90-8C7E-E9B9-2066423B9470}"/>
              </a:ext>
            </a:extLst>
          </p:cNvPr>
          <p:cNvSpPr/>
          <p:nvPr/>
        </p:nvSpPr>
        <p:spPr>
          <a:xfrm>
            <a:off x="1168447" y="2777625"/>
            <a:ext cx="3355237" cy="18308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562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CHECK COLUMN HEADERS AND VARIABLES</a:t>
            </a:r>
            <a:endParaRPr lang="en-US"/>
          </a:p>
        </p:txBody>
      </p:sp>
      <p:sp>
        <p:nvSpPr>
          <p:cNvPr id="4" name="TextBox 3">
            <a:extLst>
              <a:ext uri="{FF2B5EF4-FFF2-40B4-BE49-F238E27FC236}">
                <a16:creationId xmlns:a16="http://schemas.microsoft.com/office/drawing/2014/main" id="{4A5FD531-AA2C-E44A-E65B-14980069317D}"/>
              </a:ext>
            </a:extLst>
          </p:cNvPr>
          <p:cNvSpPr txBox="1"/>
          <p:nvPr/>
        </p:nvSpPr>
        <p:spPr>
          <a:xfrm>
            <a:off x="527952" y="1083085"/>
            <a:ext cx="11008545"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err="1">
                <a:ea typeface="Source Sans Pro"/>
              </a:rPr>
              <a:t>pm.iterationData.get</a:t>
            </a:r>
            <a:r>
              <a:rPr lang="en-US" sz="4400" b="1">
                <a:ea typeface="Source Sans Pro"/>
              </a:rPr>
              <a:t> GETS COLUMNS FROM YOUR CSV BY COLUMN HEADING</a:t>
            </a:r>
          </a:p>
        </p:txBody>
      </p:sp>
      <p:pic>
        <p:nvPicPr>
          <p:cNvPr id="5" name="Picture 5" descr="Text&#10;&#10;Description automatically generated">
            <a:extLst>
              <a:ext uri="{FF2B5EF4-FFF2-40B4-BE49-F238E27FC236}">
                <a16:creationId xmlns:a16="http://schemas.microsoft.com/office/drawing/2014/main" id="{254EC4D5-BA53-E1A2-6689-C099F6CA4BFD}"/>
              </a:ext>
            </a:extLst>
          </p:cNvPr>
          <p:cNvPicPr>
            <a:picLocks noChangeAspect="1"/>
          </p:cNvPicPr>
          <p:nvPr/>
        </p:nvPicPr>
        <p:blipFill>
          <a:blip r:embed="rId2"/>
          <a:stretch>
            <a:fillRect/>
          </a:stretch>
        </p:blipFill>
        <p:spPr>
          <a:xfrm>
            <a:off x="2754086" y="3038789"/>
            <a:ext cx="5246914" cy="1455336"/>
          </a:xfrm>
          <a:prstGeom prst="rect">
            <a:avLst/>
          </a:prstGeom>
        </p:spPr>
      </p:pic>
      <p:pic>
        <p:nvPicPr>
          <p:cNvPr id="6" name="Picture 6" descr="Graphical user interface, application, table&#10;&#10;Description automatically generated">
            <a:extLst>
              <a:ext uri="{FF2B5EF4-FFF2-40B4-BE49-F238E27FC236}">
                <a16:creationId xmlns:a16="http://schemas.microsoft.com/office/drawing/2014/main" id="{45B5EDC0-ABC2-DF0C-6E34-E6D15A30EFC3}"/>
              </a:ext>
            </a:extLst>
          </p:cNvPr>
          <p:cNvPicPr>
            <a:picLocks noChangeAspect="1"/>
          </p:cNvPicPr>
          <p:nvPr/>
        </p:nvPicPr>
        <p:blipFill>
          <a:blip r:embed="rId3"/>
          <a:stretch>
            <a:fillRect/>
          </a:stretch>
        </p:blipFill>
        <p:spPr>
          <a:xfrm>
            <a:off x="1153885" y="5356495"/>
            <a:ext cx="8447314" cy="1076236"/>
          </a:xfrm>
          <a:prstGeom prst="rect">
            <a:avLst/>
          </a:prstGeom>
        </p:spPr>
      </p:pic>
      <p:cxnSp>
        <p:nvCxnSpPr>
          <p:cNvPr id="9" name="Straight Arrow Connector 8">
            <a:extLst>
              <a:ext uri="{FF2B5EF4-FFF2-40B4-BE49-F238E27FC236}">
                <a16:creationId xmlns:a16="http://schemas.microsoft.com/office/drawing/2014/main" id="{B790F33C-0F2C-363F-ACDD-4E40F9E134D6}"/>
              </a:ext>
            </a:extLst>
          </p:cNvPr>
          <p:cNvCxnSpPr/>
          <p:nvPr/>
        </p:nvCxnSpPr>
        <p:spPr>
          <a:xfrm flipH="1">
            <a:off x="2111830" y="3668485"/>
            <a:ext cx="3984170" cy="2111829"/>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A4E3E3-0C38-D207-19CD-321F7E7DE586}"/>
              </a:ext>
            </a:extLst>
          </p:cNvPr>
          <p:cNvSpPr/>
          <p:nvPr/>
        </p:nvSpPr>
        <p:spPr>
          <a:xfrm>
            <a:off x="1299076" y="5825624"/>
            <a:ext cx="1069237" cy="3395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9805F7-79B5-19FF-A071-FFD310A9D620}"/>
              </a:ext>
            </a:extLst>
          </p:cNvPr>
          <p:cNvSpPr/>
          <p:nvPr/>
        </p:nvSpPr>
        <p:spPr>
          <a:xfrm>
            <a:off x="4183790" y="5825624"/>
            <a:ext cx="1069237" cy="3395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9A5ED6-C32C-B620-BA44-85F9A031FE47}"/>
              </a:ext>
            </a:extLst>
          </p:cNvPr>
          <p:cNvSpPr/>
          <p:nvPr/>
        </p:nvSpPr>
        <p:spPr>
          <a:xfrm>
            <a:off x="6926990" y="5825623"/>
            <a:ext cx="1069237" cy="3395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3C78BF0-0119-FE69-E706-60B9D3DA86DF}"/>
              </a:ext>
            </a:extLst>
          </p:cNvPr>
          <p:cNvCxnSpPr>
            <a:cxnSpLocks/>
          </p:cNvCxnSpPr>
          <p:nvPr/>
        </p:nvCxnSpPr>
        <p:spPr>
          <a:xfrm flipH="1">
            <a:off x="4833258" y="3886199"/>
            <a:ext cx="1349828" cy="1894115"/>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5E4E98-DCEC-93AF-0567-5E1EE10B2F04}"/>
              </a:ext>
            </a:extLst>
          </p:cNvPr>
          <p:cNvCxnSpPr>
            <a:cxnSpLocks/>
          </p:cNvCxnSpPr>
          <p:nvPr/>
        </p:nvCxnSpPr>
        <p:spPr>
          <a:xfrm flipH="1" flipV="1">
            <a:off x="6836230" y="4299856"/>
            <a:ext cx="576941" cy="1447799"/>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407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DC94-086E-4F2C-8553-6E24940AFF82}"/>
              </a:ext>
            </a:extLst>
          </p:cNvPr>
          <p:cNvSpPr>
            <a:spLocks noGrp="1"/>
          </p:cNvSpPr>
          <p:nvPr>
            <p:ph type="ctrTitle"/>
          </p:nvPr>
        </p:nvSpPr>
        <p:spPr/>
        <p:txBody>
          <a:bodyPr/>
          <a:lstStyle/>
          <a:p>
            <a:r>
              <a:rPr lang="en-US">
                <a:latin typeface="Source Sans Pro"/>
                <a:ea typeface="Source Serif Pro"/>
                <a:cs typeface="Arial"/>
              </a:rPr>
              <a:t>WHAT IS AN API?</a:t>
            </a:r>
            <a:endParaRPr lang="en-US"/>
          </a:p>
        </p:txBody>
      </p:sp>
      <p:sp>
        <p:nvSpPr>
          <p:cNvPr id="21" name="Arrow: Curved Down 20">
            <a:extLst>
              <a:ext uri="{FF2B5EF4-FFF2-40B4-BE49-F238E27FC236}">
                <a16:creationId xmlns:a16="http://schemas.microsoft.com/office/drawing/2014/main" id="{D128A9E8-FBBC-D5E5-B06E-8F190DECFD90}"/>
              </a:ext>
            </a:extLst>
          </p:cNvPr>
          <p:cNvSpPr/>
          <p:nvPr/>
        </p:nvSpPr>
        <p:spPr>
          <a:xfrm>
            <a:off x="4024726" y="2355556"/>
            <a:ext cx="5262275" cy="8740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2" name="Cloud 21">
            <a:extLst>
              <a:ext uri="{FF2B5EF4-FFF2-40B4-BE49-F238E27FC236}">
                <a16:creationId xmlns:a16="http://schemas.microsoft.com/office/drawing/2014/main" id="{073B2673-77CF-A9B4-FC6C-F8C326E889F3}"/>
              </a:ext>
            </a:extLst>
          </p:cNvPr>
          <p:cNvSpPr/>
          <p:nvPr/>
        </p:nvSpPr>
        <p:spPr>
          <a:xfrm>
            <a:off x="9582710" y="3168463"/>
            <a:ext cx="2173941" cy="174811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a:solidFill>
                  <a:schemeClr val="tx1"/>
                </a:solidFill>
              </a:rPr>
              <a:t>That</a:t>
            </a:r>
            <a:endParaRPr lang="en-US">
              <a:solidFill>
                <a:schemeClr val="tx1"/>
              </a:solidFill>
            </a:endParaRPr>
          </a:p>
        </p:txBody>
      </p:sp>
      <p:sp>
        <p:nvSpPr>
          <p:cNvPr id="23" name="Arrow: Curved Down 22">
            <a:extLst>
              <a:ext uri="{FF2B5EF4-FFF2-40B4-BE49-F238E27FC236}">
                <a16:creationId xmlns:a16="http://schemas.microsoft.com/office/drawing/2014/main" id="{3CAB039A-3AE5-2F8A-2284-0AE19C9E4F6A}"/>
              </a:ext>
            </a:extLst>
          </p:cNvPr>
          <p:cNvSpPr/>
          <p:nvPr/>
        </p:nvSpPr>
        <p:spPr>
          <a:xfrm rot="10800000">
            <a:off x="3903573" y="4517864"/>
            <a:ext cx="5262275" cy="10152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4" name="Rectangle: Beveled 23">
            <a:extLst>
              <a:ext uri="{FF2B5EF4-FFF2-40B4-BE49-F238E27FC236}">
                <a16:creationId xmlns:a16="http://schemas.microsoft.com/office/drawing/2014/main" id="{A2B6C59C-847E-F58B-A655-AF16D446653A}"/>
              </a:ext>
            </a:extLst>
          </p:cNvPr>
          <p:cNvSpPr/>
          <p:nvPr/>
        </p:nvSpPr>
        <p:spPr>
          <a:xfrm>
            <a:off x="2330409" y="3196586"/>
            <a:ext cx="1120569" cy="1147477"/>
          </a:xfrm>
          <a:prstGeom prst="beve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a:solidFill>
                  <a:schemeClr val="tx1"/>
                </a:solidFill>
              </a:rPr>
              <a:t>This</a:t>
            </a:r>
            <a:endParaRPr lang="en-US" sz="1200">
              <a:solidFill>
                <a:schemeClr val="tx1"/>
              </a:solidFill>
            </a:endParaRPr>
          </a:p>
        </p:txBody>
      </p:sp>
      <p:sp>
        <p:nvSpPr>
          <p:cNvPr id="25" name="TextBox 5">
            <a:extLst>
              <a:ext uri="{FF2B5EF4-FFF2-40B4-BE49-F238E27FC236}">
                <a16:creationId xmlns:a16="http://schemas.microsoft.com/office/drawing/2014/main" id="{F3305619-115F-177C-4D85-13A41C3FFFC9}"/>
              </a:ext>
            </a:extLst>
          </p:cNvPr>
          <p:cNvSpPr txBox="1"/>
          <p:nvPr/>
        </p:nvSpPr>
        <p:spPr>
          <a:xfrm>
            <a:off x="4959448" y="2582666"/>
            <a:ext cx="2952187"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800"/>
              <a:t>API Land</a:t>
            </a:r>
          </a:p>
        </p:txBody>
      </p:sp>
      <p:sp>
        <p:nvSpPr>
          <p:cNvPr id="26" name="TextBox 6">
            <a:extLst>
              <a:ext uri="{FF2B5EF4-FFF2-40B4-BE49-F238E27FC236}">
                <a16:creationId xmlns:a16="http://schemas.microsoft.com/office/drawing/2014/main" id="{B889B4D7-5E61-74B1-2D9A-00989AF23E88}"/>
              </a:ext>
            </a:extLst>
          </p:cNvPr>
          <p:cNvSpPr txBox="1"/>
          <p:nvPr/>
        </p:nvSpPr>
        <p:spPr>
          <a:xfrm>
            <a:off x="5188604" y="3791802"/>
            <a:ext cx="3042245"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An intermediary that allows two applications to talk.</a:t>
            </a:r>
          </a:p>
        </p:txBody>
      </p:sp>
      <p:sp>
        <p:nvSpPr>
          <p:cNvPr id="27" name="Smiley Face 26">
            <a:extLst>
              <a:ext uri="{FF2B5EF4-FFF2-40B4-BE49-F238E27FC236}">
                <a16:creationId xmlns:a16="http://schemas.microsoft.com/office/drawing/2014/main" id="{D6A0D4BE-70B7-8CEF-7601-E39744FD4F0F}"/>
              </a:ext>
            </a:extLst>
          </p:cNvPr>
          <p:cNvSpPr/>
          <p:nvPr/>
        </p:nvSpPr>
        <p:spPr>
          <a:xfrm>
            <a:off x="328602" y="3137364"/>
            <a:ext cx="1264007" cy="1196787"/>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Arrow: Down 27">
            <a:extLst>
              <a:ext uri="{FF2B5EF4-FFF2-40B4-BE49-F238E27FC236}">
                <a16:creationId xmlns:a16="http://schemas.microsoft.com/office/drawing/2014/main" id="{4F872B4B-E83F-59E9-B81B-A9557C07CBF6}"/>
              </a:ext>
            </a:extLst>
          </p:cNvPr>
          <p:cNvSpPr/>
          <p:nvPr/>
        </p:nvSpPr>
        <p:spPr>
          <a:xfrm rot="16200000">
            <a:off x="1803057" y="2987859"/>
            <a:ext cx="233093" cy="716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Arrow: Down 28">
            <a:extLst>
              <a:ext uri="{FF2B5EF4-FFF2-40B4-BE49-F238E27FC236}">
                <a16:creationId xmlns:a16="http://schemas.microsoft.com/office/drawing/2014/main" id="{5C8877F0-2FA0-020F-8812-515DD8333F13}"/>
              </a:ext>
            </a:extLst>
          </p:cNvPr>
          <p:cNvSpPr/>
          <p:nvPr/>
        </p:nvSpPr>
        <p:spPr>
          <a:xfrm rot="5400000">
            <a:off x="1789995" y="3800760"/>
            <a:ext cx="233092" cy="716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7110834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CHANGE ALL REQUESTS TO GET AND SAVE FOR TEST RUN</a:t>
            </a:r>
            <a:endParaRPr lang="en-US"/>
          </a:p>
        </p:txBody>
      </p:sp>
      <p:pic>
        <p:nvPicPr>
          <p:cNvPr id="3" name="Picture 5" descr="Graphical user interface, text, application&#10;&#10;Description automatically generated">
            <a:extLst>
              <a:ext uri="{FF2B5EF4-FFF2-40B4-BE49-F238E27FC236}">
                <a16:creationId xmlns:a16="http://schemas.microsoft.com/office/drawing/2014/main" id="{CBD3A781-C253-D25C-AE3E-F2A48676483F}"/>
              </a:ext>
            </a:extLst>
          </p:cNvPr>
          <p:cNvPicPr>
            <a:picLocks noChangeAspect="1"/>
          </p:cNvPicPr>
          <p:nvPr/>
        </p:nvPicPr>
        <p:blipFill>
          <a:blip r:embed="rId2"/>
          <a:stretch>
            <a:fillRect/>
          </a:stretch>
        </p:blipFill>
        <p:spPr>
          <a:xfrm>
            <a:off x="325120" y="2445374"/>
            <a:ext cx="11470640" cy="4121172"/>
          </a:xfrm>
          <a:prstGeom prst="rect">
            <a:avLst/>
          </a:prstGeom>
        </p:spPr>
      </p:pic>
      <p:sp>
        <p:nvSpPr>
          <p:cNvPr id="9" name="TextBox 8">
            <a:extLst>
              <a:ext uri="{FF2B5EF4-FFF2-40B4-BE49-F238E27FC236}">
                <a16:creationId xmlns:a16="http://schemas.microsoft.com/office/drawing/2014/main" id="{D32C06AE-087D-CC15-17B5-A76934AAB921}"/>
              </a:ext>
            </a:extLst>
          </p:cNvPr>
          <p:cNvSpPr txBox="1"/>
          <p:nvPr/>
        </p:nvSpPr>
        <p:spPr>
          <a:xfrm>
            <a:off x="558432" y="940845"/>
            <a:ext cx="11008545"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IN POSTMAN, A LITTLE </a:t>
            </a:r>
            <a:r>
              <a:rPr lang="en-US" sz="4400" b="1">
                <a:solidFill>
                  <a:srgbClr val="EB8826"/>
                </a:solidFill>
                <a:ea typeface="Source Sans Pro"/>
              </a:rPr>
              <a:t>ORANGE CIRCLE</a:t>
            </a:r>
            <a:r>
              <a:rPr lang="en-US" sz="4400" b="1">
                <a:ea typeface="Source Sans Pro"/>
              </a:rPr>
              <a:t> MEANS NOT SAVED</a:t>
            </a:r>
          </a:p>
        </p:txBody>
      </p:sp>
      <p:sp>
        <p:nvSpPr>
          <p:cNvPr id="11" name="Rectangle 10">
            <a:extLst>
              <a:ext uri="{FF2B5EF4-FFF2-40B4-BE49-F238E27FC236}">
                <a16:creationId xmlns:a16="http://schemas.microsoft.com/office/drawing/2014/main" id="{85FE0D9C-9E9C-C2E3-3153-5FF03935E2A6}"/>
              </a:ext>
            </a:extLst>
          </p:cNvPr>
          <p:cNvSpPr/>
          <p:nvPr/>
        </p:nvSpPr>
        <p:spPr>
          <a:xfrm>
            <a:off x="8166510" y="2635383"/>
            <a:ext cx="601877" cy="5021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D3C8EF6-5D97-50D7-B23E-E1194C76A794}"/>
              </a:ext>
            </a:extLst>
          </p:cNvPr>
          <p:cNvCxnSpPr/>
          <p:nvPr/>
        </p:nvCxnSpPr>
        <p:spPr>
          <a:xfrm>
            <a:off x="8412480" y="1661160"/>
            <a:ext cx="0" cy="863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746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OPEN THE RUNNER</a:t>
            </a:r>
            <a:endParaRPr lang="en-US"/>
          </a:p>
        </p:txBody>
      </p:sp>
      <p:pic>
        <p:nvPicPr>
          <p:cNvPr id="3" name="Picture 3" descr="Graphical user interface, application&#10;&#10;Description automatically generated">
            <a:extLst>
              <a:ext uri="{FF2B5EF4-FFF2-40B4-BE49-F238E27FC236}">
                <a16:creationId xmlns:a16="http://schemas.microsoft.com/office/drawing/2014/main" id="{A1A5BCFF-8AE6-6EBD-9E49-FB534E52ECBC}"/>
              </a:ext>
            </a:extLst>
          </p:cNvPr>
          <p:cNvPicPr>
            <a:picLocks noChangeAspect="1"/>
          </p:cNvPicPr>
          <p:nvPr/>
        </p:nvPicPr>
        <p:blipFill>
          <a:blip r:embed="rId2"/>
          <a:stretch>
            <a:fillRect/>
          </a:stretch>
        </p:blipFill>
        <p:spPr>
          <a:xfrm>
            <a:off x="1066800" y="1973018"/>
            <a:ext cx="9509760" cy="3836524"/>
          </a:xfrm>
          <a:prstGeom prst="rect">
            <a:avLst/>
          </a:prstGeom>
        </p:spPr>
      </p:pic>
      <p:sp>
        <p:nvSpPr>
          <p:cNvPr id="5" name="Rectangle 4">
            <a:extLst>
              <a:ext uri="{FF2B5EF4-FFF2-40B4-BE49-F238E27FC236}">
                <a16:creationId xmlns:a16="http://schemas.microsoft.com/office/drawing/2014/main" id="{D133AAA7-70D2-F0EA-7D3A-B66EA7A3874E}"/>
              </a:ext>
            </a:extLst>
          </p:cNvPr>
          <p:cNvSpPr/>
          <p:nvPr/>
        </p:nvSpPr>
        <p:spPr>
          <a:xfrm>
            <a:off x="7079390" y="4931543"/>
            <a:ext cx="1079397" cy="6037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445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DRAG AND DROP THE COLLECTION INTO THE RUNNER</a:t>
            </a:r>
            <a:endParaRPr lang="en-US"/>
          </a:p>
        </p:txBody>
      </p:sp>
      <p:pic>
        <p:nvPicPr>
          <p:cNvPr id="3" name="Picture 3">
            <a:extLst>
              <a:ext uri="{FF2B5EF4-FFF2-40B4-BE49-F238E27FC236}">
                <a16:creationId xmlns:a16="http://schemas.microsoft.com/office/drawing/2014/main" id="{C68AB67A-9EAC-CD04-3499-49D9266DA537}"/>
              </a:ext>
            </a:extLst>
          </p:cNvPr>
          <p:cNvPicPr>
            <a:picLocks noChangeAspect="1"/>
          </p:cNvPicPr>
          <p:nvPr/>
        </p:nvPicPr>
        <p:blipFill>
          <a:blip r:embed="rId2"/>
          <a:stretch>
            <a:fillRect/>
          </a:stretch>
        </p:blipFill>
        <p:spPr>
          <a:xfrm>
            <a:off x="325120" y="1091976"/>
            <a:ext cx="9083040" cy="3647889"/>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F72D91AB-E46B-530B-762E-232797EC4954}"/>
              </a:ext>
            </a:extLst>
          </p:cNvPr>
          <p:cNvPicPr>
            <a:picLocks noChangeAspect="1"/>
          </p:cNvPicPr>
          <p:nvPr/>
        </p:nvPicPr>
        <p:blipFill>
          <a:blip r:embed="rId3"/>
          <a:stretch>
            <a:fillRect/>
          </a:stretch>
        </p:blipFill>
        <p:spPr>
          <a:xfrm>
            <a:off x="5059680" y="3382353"/>
            <a:ext cx="6736080" cy="3263214"/>
          </a:xfrm>
          <a:prstGeom prst="rect">
            <a:avLst/>
          </a:prstGeom>
        </p:spPr>
      </p:pic>
      <p:sp>
        <p:nvSpPr>
          <p:cNvPr id="6" name="Rectangle 5">
            <a:extLst>
              <a:ext uri="{FF2B5EF4-FFF2-40B4-BE49-F238E27FC236}">
                <a16:creationId xmlns:a16="http://schemas.microsoft.com/office/drawing/2014/main" id="{06FF7825-7466-26FA-A303-4DC933AB233B}"/>
              </a:ext>
            </a:extLst>
          </p:cNvPr>
          <p:cNvSpPr/>
          <p:nvPr/>
        </p:nvSpPr>
        <p:spPr>
          <a:xfrm>
            <a:off x="373790" y="1649863"/>
            <a:ext cx="1343557" cy="3801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3F3D37E-38A7-344B-8E24-EAAC4FA20CF5}"/>
              </a:ext>
            </a:extLst>
          </p:cNvPr>
          <p:cNvCxnSpPr/>
          <p:nvPr/>
        </p:nvCxnSpPr>
        <p:spPr>
          <a:xfrm>
            <a:off x="1727200" y="1854200"/>
            <a:ext cx="1950720" cy="5384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237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SELECT YOUR CSV AS THE DATA FILE </a:t>
            </a:r>
            <a:endParaRPr lang="en-US"/>
          </a:p>
        </p:txBody>
      </p:sp>
      <p:pic>
        <p:nvPicPr>
          <p:cNvPr id="4" name="Picture 5" descr="Graphical user interface&#10;&#10;Description automatically generated">
            <a:extLst>
              <a:ext uri="{FF2B5EF4-FFF2-40B4-BE49-F238E27FC236}">
                <a16:creationId xmlns:a16="http://schemas.microsoft.com/office/drawing/2014/main" id="{6199EEBE-41B4-5974-9A42-263A0ACED0AF}"/>
              </a:ext>
            </a:extLst>
          </p:cNvPr>
          <p:cNvPicPr>
            <a:picLocks noChangeAspect="1"/>
          </p:cNvPicPr>
          <p:nvPr/>
        </p:nvPicPr>
        <p:blipFill>
          <a:blip r:embed="rId2"/>
          <a:stretch>
            <a:fillRect/>
          </a:stretch>
        </p:blipFill>
        <p:spPr>
          <a:xfrm>
            <a:off x="508000" y="1274513"/>
            <a:ext cx="3901440" cy="3607934"/>
          </a:xfrm>
          <a:prstGeom prst="rect">
            <a:avLst/>
          </a:prstGeom>
        </p:spPr>
      </p:pic>
      <p:pic>
        <p:nvPicPr>
          <p:cNvPr id="6" name="Picture 6">
            <a:extLst>
              <a:ext uri="{FF2B5EF4-FFF2-40B4-BE49-F238E27FC236}">
                <a16:creationId xmlns:a16="http://schemas.microsoft.com/office/drawing/2014/main" id="{00F7CE30-4CD3-F303-E0C7-372073442ECD}"/>
              </a:ext>
            </a:extLst>
          </p:cNvPr>
          <p:cNvPicPr>
            <a:picLocks noChangeAspect="1"/>
          </p:cNvPicPr>
          <p:nvPr/>
        </p:nvPicPr>
        <p:blipFill>
          <a:blip r:embed="rId3"/>
          <a:stretch>
            <a:fillRect/>
          </a:stretch>
        </p:blipFill>
        <p:spPr>
          <a:xfrm>
            <a:off x="4541520" y="2197526"/>
            <a:ext cx="7142480" cy="3458629"/>
          </a:xfrm>
          <a:prstGeom prst="rect">
            <a:avLst/>
          </a:prstGeom>
        </p:spPr>
      </p:pic>
      <p:sp>
        <p:nvSpPr>
          <p:cNvPr id="8" name="Rectangle 7">
            <a:extLst>
              <a:ext uri="{FF2B5EF4-FFF2-40B4-BE49-F238E27FC236}">
                <a16:creationId xmlns:a16="http://schemas.microsoft.com/office/drawing/2014/main" id="{57CE4038-F1FE-92E4-2DE2-E37C9B9F81DE}"/>
              </a:ext>
            </a:extLst>
          </p:cNvPr>
          <p:cNvSpPr/>
          <p:nvPr/>
        </p:nvSpPr>
        <p:spPr>
          <a:xfrm>
            <a:off x="1379630" y="2940183"/>
            <a:ext cx="1079397" cy="6037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BB4D01-D267-53A4-7567-EFE838DD3353}"/>
              </a:ext>
            </a:extLst>
          </p:cNvPr>
          <p:cNvSpPr/>
          <p:nvPr/>
        </p:nvSpPr>
        <p:spPr>
          <a:xfrm>
            <a:off x="9162189" y="5175382"/>
            <a:ext cx="1262277" cy="4817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962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PREVIEW YOUR DATA TO MAKE SURE IT LOOKS RIGHT</a:t>
            </a:r>
            <a:endParaRPr lang="en-US"/>
          </a:p>
        </p:txBody>
      </p:sp>
      <p:pic>
        <p:nvPicPr>
          <p:cNvPr id="3" name="Picture 3" descr="Graphical user interface, application&#10;&#10;Description automatically generated">
            <a:extLst>
              <a:ext uri="{FF2B5EF4-FFF2-40B4-BE49-F238E27FC236}">
                <a16:creationId xmlns:a16="http://schemas.microsoft.com/office/drawing/2014/main" id="{39CCFC02-7786-6F6D-21C7-47F5F4DC59B3}"/>
              </a:ext>
            </a:extLst>
          </p:cNvPr>
          <p:cNvPicPr>
            <a:picLocks noChangeAspect="1"/>
          </p:cNvPicPr>
          <p:nvPr/>
        </p:nvPicPr>
        <p:blipFill>
          <a:blip r:embed="rId2"/>
          <a:stretch>
            <a:fillRect/>
          </a:stretch>
        </p:blipFill>
        <p:spPr>
          <a:xfrm>
            <a:off x="406400" y="980796"/>
            <a:ext cx="4884057" cy="3082122"/>
          </a:xfrm>
          <a:prstGeom prst="rect">
            <a:avLst/>
          </a:prstGeom>
        </p:spPr>
      </p:pic>
      <p:pic>
        <p:nvPicPr>
          <p:cNvPr id="4" name="Picture 4">
            <a:extLst>
              <a:ext uri="{FF2B5EF4-FFF2-40B4-BE49-F238E27FC236}">
                <a16:creationId xmlns:a16="http://schemas.microsoft.com/office/drawing/2014/main" id="{F73FA750-B78E-9EA2-A216-DC42FAA33891}"/>
              </a:ext>
            </a:extLst>
          </p:cNvPr>
          <p:cNvPicPr>
            <a:picLocks noChangeAspect="1"/>
          </p:cNvPicPr>
          <p:nvPr/>
        </p:nvPicPr>
        <p:blipFill>
          <a:blip r:embed="rId3"/>
          <a:stretch>
            <a:fillRect/>
          </a:stretch>
        </p:blipFill>
        <p:spPr>
          <a:xfrm>
            <a:off x="4567162" y="3061522"/>
            <a:ext cx="7218437" cy="3335432"/>
          </a:xfrm>
          <a:prstGeom prst="rect">
            <a:avLst/>
          </a:prstGeom>
        </p:spPr>
      </p:pic>
      <p:sp>
        <p:nvSpPr>
          <p:cNvPr id="6" name="Rectangle 5">
            <a:extLst>
              <a:ext uri="{FF2B5EF4-FFF2-40B4-BE49-F238E27FC236}">
                <a16:creationId xmlns:a16="http://schemas.microsoft.com/office/drawing/2014/main" id="{E81EFE29-6B32-4EE5-DDF3-6DBEAA8FF3B4}"/>
              </a:ext>
            </a:extLst>
          </p:cNvPr>
          <p:cNvSpPr/>
          <p:nvPr/>
        </p:nvSpPr>
        <p:spPr>
          <a:xfrm>
            <a:off x="3339059" y="2686183"/>
            <a:ext cx="1079397" cy="6037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322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MAKE 1 TEST RUN BY CHANGING ITERATIONS TO 1 </a:t>
            </a:r>
            <a:endParaRPr lang="en-US"/>
          </a:p>
        </p:txBody>
      </p:sp>
      <p:sp>
        <p:nvSpPr>
          <p:cNvPr id="5" name="TextBox 4">
            <a:extLst>
              <a:ext uri="{FF2B5EF4-FFF2-40B4-BE49-F238E27FC236}">
                <a16:creationId xmlns:a16="http://schemas.microsoft.com/office/drawing/2014/main" id="{FE3E99AB-B14F-98A9-2A2E-05DAEA7A6F32}"/>
              </a:ext>
            </a:extLst>
          </p:cNvPr>
          <p:cNvSpPr txBox="1"/>
          <p:nvPr/>
        </p:nvSpPr>
        <p:spPr>
          <a:xfrm>
            <a:off x="558432" y="940845"/>
            <a:ext cx="3110355"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NOTE: FREE ACCOUNTS MAY HAVE A LIMITED NUMBER OF RUNS PER MONTH</a:t>
            </a:r>
          </a:p>
        </p:txBody>
      </p:sp>
      <p:pic>
        <p:nvPicPr>
          <p:cNvPr id="8" name="Picture 8">
            <a:extLst>
              <a:ext uri="{FF2B5EF4-FFF2-40B4-BE49-F238E27FC236}">
                <a16:creationId xmlns:a16="http://schemas.microsoft.com/office/drawing/2014/main" id="{13FF11F0-BC7F-A750-7ABB-93408675B310}"/>
              </a:ext>
            </a:extLst>
          </p:cNvPr>
          <p:cNvPicPr>
            <a:picLocks noChangeAspect="1"/>
          </p:cNvPicPr>
          <p:nvPr/>
        </p:nvPicPr>
        <p:blipFill>
          <a:blip r:embed="rId2"/>
          <a:stretch>
            <a:fillRect/>
          </a:stretch>
        </p:blipFill>
        <p:spPr>
          <a:xfrm>
            <a:off x="4264781" y="940782"/>
            <a:ext cx="7387770" cy="5738435"/>
          </a:xfrm>
          <a:prstGeom prst="rect">
            <a:avLst/>
          </a:prstGeom>
        </p:spPr>
      </p:pic>
      <p:sp>
        <p:nvSpPr>
          <p:cNvPr id="9" name="Rectangle 8">
            <a:extLst>
              <a:ext uri="{FF2B5EF4-FFF2-40B4-BE49-F238E27FC236}">
                <a16:creationId xmlns:a16="http://schemas.microsoft.com/office/drawing/2014/main" id="{0A9EE7DE-1263-B4CB-9A2C-C544933D8CAE}"/>
              </a:ext>
            </a:extLst>
          </p:cNvPr>
          <p:cNvSpPr/>
          <p:nvPr/>
        </p:nvSpPr>
        <p:spPr>
          <a:xfrm>
            <a:off x="8697248" y="2541039"/>
            <a:ext cx="2736444" cy="5432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DC8CC04-9FDE-EE8B-A9D2-3824A893677E}"/>
              </a:ext>
            </a:extLst>
          </p:cNvPr>
          <p:cNvSpPr/>
          <p:nvPr/>
        </p:nvSpPr>
        <p:spPr>
          <a:xfrm>
            <a:off x="8697249" y="4911706"/>
            <a:ext cx="1369683" cy="5190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054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CHECK THE RUN RESULTS</a:t>
            </a:r>
            <a:endParaRPr lang="en-US"/>
          </a:p>
        </p:txBody>
      </p:sp>
      <p:sp>
        <p:nvSpPr>
          <p:cNvPr id="5" name="TextBox 4">
            <a:extLst>
              <a:ext uri="{FF2B5EF4-FFF2-40B4-BE49-F238E27FC236}">
                <a16:creationId xmlns:a16="http://schemas.microsoft.com/office/drawing/2014/main" id="{FAA245F0-F31E-E595-8B14-201B6E892010}"/>
              </a:ext>
            </a:extLst>
          </p:cNvPr>
          <p:cNvSpPr txBox="1"/>
          <p:nvPr/>
        </p:nvSpPr>
        <p:spPr>
          <a:xfrm>
            <a:off x="1259956" y="5270940"/>
            <a:ext cx="8674164"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Source Sans Pro"/>
              </a:rPr>
              <a:t>"STATUS CODE IS 200" IS A GOOD RESULT</a:t>
            </a:r>
          </a:p>
        </p:txBody>
      </p:sp>
      <p:pic>
        <p:nvPicPr>
          <p:cNvPr id="8" name="Picture 8" descr="Graphical user interface, text&#10;&#10;Description automatically generated">
            <a:extLst>
              <a:ext uri="{FF2B5EF4-FFF2-40B4-BE49-F238E27FC236}">
                <a16:creationId xmlns:a16="http://schemas.microsoft.com/office/drawing/2014/main" id="{CA296035-2B92-02D3-DBA8-2D630B765C51}"/>
              </a:ext>
            </a:extLst>
          </p:cNvPr>
          <p:cNvPicPr>
            <a:picLocks noChangeAspect="1"/>
          </p:cNvPicPr>
          <p:nvPr/>
        </p:nvPicPr>
        <p:blipFill>
          <a:blip r:embed="rId2"/>
          <a:stretch>
            <a:fillRect/>
          </a:stretch>
        </p:blipFill>
        <p:spPr>
          <a:xfrm>
            <a:off x="1265162" y="869768"/>
            <a:ext cx="9673771" cy="4404845"/>
          </a:xfrm>
          <a:prstGeom prst="rect">
            <a:avLst/>
          </a:prstGeom>
        </p:spPr>
      </p:pic>
      <p:sp>
        <p:nvSpPr>
          <p:cNvPr id="7" name="Rectangle 6">
            <a:extLst>
              <a:ext uri="{FF2B5EF4-FFF2-40B4-BE49-F238E27FC236}">
                <a16:creationId xmlns:a16="http://schemas.microsoft.com/office/drawing/2014/main" id="{D3246CE6-842C-8715-2293-96D33933C374}"/>
              </a:ext>
            </a:extLst>
          </p:cNvPr>
          <p:cNvSpPr/>
          <p:nvPr/>
        </p:nvSpPr>
        <p:spPr>
          <a:xfrm>
            <a:off x="1403821" y="4488372"/>
            <a:ext cx="1490636" cy="3376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945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CHECK THE RESULTS IN THE POSTMAN CONSOLE</a:t>
            </a:r>
            <a:endParaRPr lang="en-US"/>
          </a:p>
        </p:txBody>
      </p:sp>
      <p:pic>
        <p:nvPicPr>
          <p:cNvPr id="4" name="Picture 4" descr="Text&#10;&#10;Description automatically generated">
            <a:extLst>
              <a:ext uri="{FF2B5EF4-FFF2-40B4-BE49-F238E27FC236}">
                <a16:creationId xmlns:a16="http://schemas.microsoft.com/office/drawing/2014/main" id="{975FB087-6AB6-B57C-C1F5-952994BF87E1}"/>
              </a:ext>
            </a:extLst>
          </p:cNvPr>
          <p:cNvPicPr>
            <a:picLocks noChangeAspect="1"/>
          </p:cNvPicPr>
          <p:nvPr/>
        </p:nvPicPr>
        <p:blipFill>
          <a:blip r:embed="rId2"/>
          <a:stretch>
            <a:fillRect/>
          </a:stretch>
        </p:blipFill>
        <p:spPr>
          <a:xfrm>
            <a:off x="1965036" y="937788"/>
            <a:ext cx="8192654" cy="5582788"/>
          </a:xfrm>
          <a:prstGeom prst="rect">
            <a:avLst/>
          </a:prstGeom>
        </p:spPr>
      </p:pic>
      <p:sp>
        <p:nvSpPr>
          <p:cNvPr id="6" name="Rectangle 5">
            <a:extLst>
              <a:ext uri="{FF2B5EF4-FFF2-40B4-BE49-F238E27FC236}">
                <a16:creationId xmlns:a16="http://schemas.microsoft.com/office/drawing/2014/main" id="{10929E65-47E4-1E6D-94A6-13E0FE5F13BC}"/>
              </a:ext>
            </a:extLst>
          </p:cNvPr>
          <p:cNvSpPr/>
          <p:nvPr/>
        </p:nvSpPr>
        <p:spPr>
          <a:xfrm>
            <a:off x="1969548" y="5585190"/>
            <a:ext cx="8198545" cy="7186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427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CHECK ARCHIVESSPACE TO SEE IF YOUR CHANGE WORKED</a:t>
            </a:r>
            <a:endParaRPr lang="en-US"/>
          </a:p>
        </p:txBody>
      </p:sp>
      <p:pic>
        <p:nvPicPr>
          <p:cNvPr id="3" name="Picture 3" descr="Graphical user interface, text, application&#10;&#10;Description automatically generated">
            <a:extLst>
              <a:ext uri="{FF2B5EF4-FFF2-40B4-BE49-F238E27FC236}">
                <a16:creationId xmlns:a16="http://schemas.microsoft.com/office/drawing/2014/main" id="{35339F70-C5F5-52E5-E85D-31CA6B9277EF}"/>
              </a:ext>
            </a:extLst>
          </p:cNvPr>
          <p:cNvPicPr>
            <a:picLocks noChangeAspect="1"/>
          </p:cNvPicPr>
          <p:nvPr/>
        </p:nvPicPr>
        <p:blipFill>
          <a:blip r:embed="rId2"/>
          <a:stretch>
            <a:fillRect/>
          </a:stretch>
        </p:blipFill>
        <p:spPr>
          <a:xfrm>
            <a:off x="1403928" y="1087299"/>
            <a:ext cx="9379527" cy="4905074"/>
          </a:xfrm>
          <a:prstGeom prst="rect">
            <a:avLst/>
          </a:prstGeom>
        </p:spPr>
      </p:pic>
    </p:spTree>
    <p:extLst>
      <p:ext uri="{BB962C8B-B14F-4D97-AF65-F5344CB8AC3E}">
        <p14:creationId xmlns:p14="http://schemas.microsoft.com/office/powerpoint/2010/main" val="951513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FF1-1C07-6A2D-2112-C9E5159F9C97}"/>
              </a:ext>
            </a:extLst>
          </p:cNvPr>
          <p:cNvSpPr>
            <a:spLocks noGrp="1"/>
          </p:cNvSpPr>
          <p:nvPr>
            <p:ph type="ctrTitle"/>
          </p:nvPr>
        </p:nvSpPr>
        <p:spPr/>
        <p:txBody>
          <a:bodyPr/>
          <a:lstStyle/>
          <a:p>
            <a:r>
              <a:rPr lang="en-US">
                <a:latin typeface="Source Sans Pro"/>
                <a:ea typeface="Source Serif Pro"/>
                <a:cs typeface="Arial"/>
              </a:rPr>
              <a:t>EDITING RESOURCES 2: RUN THE FULL SPREADSHEET</a:t>
            </a:r>
            <a:endParaRPr lang="en-US"/>
          </a:p>
        </p:txBody>
      </p:sp>
      <p:pic>
        <p:nvPicPr>
          <p:cNvPr id="3" name="Picture 3" descr="Text&#10;&#10;Description automatically generated">
            <a:extLst>
              <a:ext uri="{FF2B5EF4-FFF2-40B4-BE49-F238E27FC236}">
                <a16:creationId xmlns:a16="http://schemas.microsoft.com/office/drawing/2014/main" id="{9CDB554D-1697-1D85-3634-B401248D60DB}"/>
              </a:ext>
            </a:extLst>
          </p:cNvPr>
          <p:cNvPicPr>
            <a:picLocks noChangeAspect="1"/>
          </p:cNvPicPr>
          <p:nvPr/>
        </p:nvPicPr>
        <p:blipFill>
          <a:blip r:embed="rId2"/>
          <a:stretch>
            <a:fillRect/>
          </a:stretch>
        </p:blipFill>
        <p:spPr>
          <a:xfrm>
            <a:off x="2080491" y="936016"/>
            <a:ext cx="7973290" cy="5574786"/>
          </a:xfrm>
          <a:prstGeom prst="rect">
            <a:avLst/>
          </a:prstGeom>
        </p:spPr>
      </p:pic>
    </p:spTree>
    <p:extLst>
      <p:ext uri="{BB962C8B-B14F-4D97-AF65-F5344CB8AC3E}">
        <p14:creationId xmlns:p14="http://schemas.microsoft.com/office/powerpoint/2010/main" val="2693739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A66170-D4E0-40F0-B1F7-B75C9226BF34}"/>
              </a:ext>
            </a:extLst>
          </p:cNvPr>
          <p:cNvSpPr>
            <a:spLocks noGrp="1"/>
          </p:cNvSpPr>
          <p:nvPr>
            <p:ph type="body" sz="quarter" idx="10"/>
          </p:nvPr>
        </p:nvSpPr>
        <p:spPr>
          <a:xfrm>
            <a:off x="309253" y="3036570"/>
            <a:ext cx="8475384" cy="1310378"/>
          </a:xfrm>
        </p:spPr>
        <p:txBody>
          <a:bodyPr lIns="91440" tIns="45720" rIns="91440" bIns="45720" anchor="t">
            <a:normAutofit fontScale="85000" lnSpcReduction="20000"/>
          </a:bodyPr>
          <a:lstStyle/>
          <a:p>
            <a:r>
              <a:rPr lang="en-US" sz="6100">
                <a:latin typeface="Source Sans Pro"/>
                <a:ea typeface="Source Sans Pro"/>
              </a:rPr>
              <a:t>WHAT IS THE </a:t>
            </a:r>
            <a:r>
              <a:rPr lang="en-US" sz="6100">
                <a:solidFill>
                  <a:schemeClr val="accent5">
                    <a:lumMod val="50000"/>
                    <a:lumOff val="50000"/>
                  </a:schemeClr>
                </a:solidFill>
                <a:latin typeface="Source Sans Pro"/>
                <a:ea typeface="Source Sans Pro"/>
              </a:rPr>
              <a:t>ARCHIVESSPACE AP</a:t>
            </a:r>
            <a:r>
              <a:rPr lang="en-US">
                <a:solidFill>
                  <a:schemeClr val="accent5">
                    <a:lumMod val="50000"/>
                    <a:lumOff val="50000"/>
                  </a:schemeClr>
                </a:solidFill>
                <a:latin typeface="Source Sans Pro"/>
                <a:ea typeface="Source Sans Pro"/>
              </a:rPr>
              <a:t>I</a:t>
            </a:r>
            <a:r>
              <a:rPr lang="en-US">
                <a:latin typeface="Source Sans Pro"/>
                <a:ea typeface="Source Sans Pro"/>
              </a:rPr>
              <a:t>?</a:t>
            </a:r>
            <a:endParaRPr lang="en-US"/>
          </a:p>
        </p:txBody>
      </p:sp>
    </p:spTree>
    <p:extLst>
      <p:ext uri="{BB962C8B-B14F-4D97-AF65-F5344CB8AC3E}">
        <p14:creationId xmlns:p14="http://schemas.microsoft.com/office/powerpoint/2010/main" val="3118960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3A288B-F055-467F-B411-F749A08924E6}"/>
              </a:ext>
            </a:extLst>
          </p:cNvPr>
          <p:cNvSpPr>
            <a:spLocks noGrp="1"/>
          </p:cNvSpPr>
          <p:nvPr>
            <p:ph type="body" sz="quarter" idx="10"/>
          </p:nvPr>
        </p:nvSpPr>
        <p:spPr>
          <a:xfrm>
            <a:off x="309253" y="3036570"/>
            <a:ext cx="6938029" cy="1745642"/>
          </a:xfrm>
        </p:spPr>
        <p:txBody>
          <a:bodyPr lIns="91440" tIns="45720" rIns="91440" bIns="45720" anchor="t">
            <a:normAutofit/>
          </a:bodyPr>
          <a:lstStyle/>
          <a:p>
            <a:r>
              <a:rPr lang="en-US" sz="4800">
                <a:solidFill>
                  <a:srgbClr val="4D5859"/>
                </a:solidFill>
                <a:latin typeface="Source Sans Pro"/>
                <a:ea typeface="Source Sans Pro"/>
              </a:rPr>
              <a:t>THE </a:t>
            </a:r>
            <a:r>
              <a:rPr lang="en-US" sz="4800">
                <a:solidFill>
                  <a:srgbClr val="52D8AC"/>
                </a:solidFill>
                <a:latin typeface="Source Sans Pro"/>
                <a:ea typeface="Source Sans Pro"/>
              </a:rPr>
              <a:t>END</a:t>
            </a:r>
            <a:endParaRPr lang="en-US" sz="4800">
              <a:solidFill>
                <a:srgbClr val="52D8AC"/>
              </a:solidFill>
              <a:ea typeface="Source Sans Pro"/>
            </a:endParaRPr>
          </a:p>
        </p:txBody>
      </p:sp>
    </p:spTree>
    <p:extLst>
      <p:ext uri="{BB962C8B-B14F-4D97-AF65-F5344CB8AC3E}">
        <p14:creationId xmlns:p14="http://schemas.microsoft.com/office/powerpoint/2010/main" val="3621649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DC94-086E-4F2C-8553-6E24940AFF82}"/>
              </a:ext>
            </a:extLst>
          </p:cNvPr>
          <p:cNvSpPr>
            <a:spLocks noGrp="1"/>
          </p:cNvSpPr>
          <p:nvPr>
            <p:ph type="ctrTitle"/>
          </p:nvPr>
        </p:nvSpPr>
        <p:spPr/>
        <p:txBody>
          <a:bodyPr/>
          <a:lstStyle/>
          <a:p>
            <a:r>
              <a:rPr lang="en-US">
                <a:latin typeface="Source Sans Pro"/>
                <a:ea typeface="Source Serif Pro"/>
                <a:cs typeface="Arial"/>
              </a:rPr>
              <a:t>WHAT IS THE ARCHIVESSPACE API?</a:t>
            </a:r>
            <a:endParaRPr lang="en-US"/>
          </a:p>
        </p:txBody>
      </p:sp>
      <p:sp>
        <p:nvSpPr>
          <p:cNvPr id="21" name="Arrow: Curved Down 20">
            <a:extLst>
              <a:ext uri="{FF2B5EF4-FFF2-40B4-BE49-F238E27FC236}">
                <a16:creationId xmlns:a16="http://schemas.microsoft.com/office/drawing/2014/main" id="{D128A9E8-FBBC-D5E5-B06E-8F190DECFD90}"/>
              </a:ext>
            </a:extLst>
          </p:cNvPr>
          <p:cNvSpPr/>
          <p:nvPr/>
        </p:nvSpPr>
        <p:spPr>
          <a:xfrm>
            <a:off x="4024726" y="2355556"/>
            <a:ext cx="5262275" cy="8740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2" name="Cloud 21">
            <a:extLst>
              <a:ext uri="{FF2B5EF4-FFF2-40B4-BE49-F238E27FC236}">
                <a16:creationId xmlns:a16="http://schemas.microsoft.com/office/drawing/2014/main" id="{073B2673-77CF-A9B4-FC6C-F8C326E889F3}"/>
              </a:ext>
            </a:extLst>
          </p:cNvPr>
          <p:cNvSpPr/>
          <p:nvPr/>
        </p:nvSpPr>
        <p:spPr>
          <a:xfrm>
            <a:off x="9582710" y="3168463"/>
            <a:ext cx="2173941" cy="174811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err="1">
                <a:solidFill>
                  <a:schemeClr val="tx1"/>
                </a:solidFill>
              </a:rPr>
              <a:t>ArchivesSpace</a:t>
            </a:r>
            <a:endParaRPr lang="en-US" sz="2400" err="1">
              <a:solidFill>
                <a:schemeClr val="tx1"/>
              </a:solidFill>
              <a:ea typeface="Source Sans Pro"/>
            </a:endParaRPr>
          </a:p>
        </p:txBody>
      </p:sp>
      <p:sp>
        <p:nvSpPr>
          <p:cNvPr id="23" name="Arrow: Curved Down 22">
            <a:extLst>
              <a:ext uri="{FF2B5EF4-FFF2-40B4-BE49-F238E27FC236}">
                <a16:creationId xmlns:a16="http://schemas.microsoft.com/office/drawing/2014/main" id="{3CAB039A-3AE5-2F8A-2284-0AE19C9E4F6A}"/>
              </a:ext>
            </a:extLst>
          </p:cNvPr>
          <p:cNvSpPr/>
          <p:nvPr/>
        </p:nvSpPr>
        <p:spPr>
          <a:xfrm rot="10800000">
            <a:off x="3903573" y="4517864"/>
            <a:ext cx="5262275" cy="10152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4" name="Rectangle: Beveled 23">
            <a:extLst>
              <a:ext uri="{FF2B5EF4-FFF2-40B4-BE49-F238E27FC236}">
                <a16:creationId xmlns:a16="http://schemas.microsoft.com/office/drawing/2014/main" id="{A2B6C59C-847E-F58B-A655-AF16D446653A}"/>
              </a:ext>
            </a:extLst>
          </p:cNvPr>
          <p:cNvSpPr/>
          <p:nvPr/>
        </p:nvSpPr>
        <p:spPr>
          <a:xfrm>
            <a:off x="2330409" y="3196586"/>
            <a:ext cx="1120569" cy="1147477"/>
          </a:xfrm>
          <a:prstGeom prst="beve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chemeClr val="tx1"/>
                </a:solidFill>
              </a:rPr>
              <a:t>Computer</a:t>
            </a:r>
            <a:endParaRPr lang="en-US" sz="1200">
              <a:solidFill>
                <a:schemeClr val="tx1"/>
              </a:solidFill>
              <a:ea typeface="Source Sans Pro"/>
            </a:endParaRPr>
          </a:p>
        </p:txBody>
      </p:sp>
      <p:sp>
        <p:nvSpPr>
          <p:cNvPr id="27" name="Smiley Face 26">
            <a:extLst>
              <a:ext uri="{FF2B5EF4-FFF2-40B4-BE49-F238E27FC236}">
                <a16:creationId xmlns:a16="http://schemas.microsoft.com/office/drawing/2014/main" id="{D6A0D4BE-70B7-8CEF-7601-E39744FD4F0F}"/>
              </a:ext>
            </a:extLst>
          </p:cNvPr>
          <p:cNvSpPr/>
          <p:nvPr/>
        </p:nvSpPr>
        <p:spPr>
          <a:xfrm>
            <a:off x="328602" y="3137364"/>
            <a:ext cx="1264007" cy="1196787"/>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Arrow: Down 27">
            <a:extLst>
              <a:ext uri="{FF2B5EF4-FFF2-40B4-BE49-F238E27FC236}">
                <a16:creationId xmlns:a16="http://schemas.microsoft.com/office/drawing/2014/main" id="{4F872B4B-E83F-59E9-B81B-A9557C07CBF6}"/>
              </a:ext>
            </a:extLst>
          </p:cNvPr>
          <p:cNvSpPr/>
          <p:nvPr/>
        </p:nvSpPr>
        <p:spPr>
          <a:xfrm rot="16200000">
            <a:off x="1803057" y="2987859"/>
            <a:ext cx="233093" cy="716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Arrow: Down 28">
            <a:extLst>
              <a:ext uri="{FF2B5EF4-FFF2-40B4-BE49-F238E27FC236}">
                <a16:creationId xmlns:a16="http://schemas.microsoft.com/office/drawing/2014/main" id="{5C8877F0-2FA0-020F-8812-515DD8333F13}"/>
              </a:ext>
            </a:extLst>
          </p:cNvPr>
          <p:cNvSpPr/>
          <p:nvPr/>
        </p:nvSpPr>
        <p:spPr>
          <a:xfrm rot="5400000">
            <a:off x="1789995" y="3800760"/>
            <a:ext cx="233092" cy="716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41629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DC94-086E-4F2C-8553-6E24940AFF82}"/>
              </a:ext>
            </a:extLst>
          </p:cNvPr>
          <p:cNvSpPr>
            <a:spLocks noGrp="1"/>
          </p:cNvSpPr>
          <p:nvPr>
            <p:ph type="ctrTitle"/>
          </p:nvPr>
        </p:nvSpPr>
        <p:spPr/>
        <p:txBody>
          <a:bodyPr/>
          <a:lstStyle/>
          <a:p>
            <a:r>
              <a:rPr lang="en-US">
                <a:latin typeface="Source Sans Pro"/>
                <a:ea typeface="Source Serif Pro"/>
                <a:cs typeface="Arial"/>
              </a:rPr>
              <a:t>WHAT IS THE ARCHIVESSPACE API?</a:t>
            </a:r>
            <a:endParaRPr lang="en-US"/>
          </a:p>
        </p:txBody>
      </p:sp>
      <p:sp>
        <p:nvSpPr>
          <p:cNvPr id="21" name="Arrow: Curved Down 20">
            <a:extLst>
              <a:ext uri="{FF2B5EF4-FFF2-40B4-BE49-F238E27FC236}">
                <a16:creationId xmlns:a16="http://schemas.microsoft.com/office/drawing/2014/main" id="{D128A9E8-FBBC-D5E5-B06E-8F190DECFD90}"/>
              </a:ext>
            </a:extLst>
          </p:cNvPr>
          <p:cNvSpPr/>
          <p:nvPr/>
        </p:nvSpPr>
        <p:spPr>
          <a:xfrm>
            <a:off x="4024726" y="2355556"/>
            <a:ext cx="5262275" cy="8740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2" name="Cloud 21">
            <a:extLst>
              <a:ext uri="{FF2B5EF4-FFF2-40B4-BE49-F238E27FC236}">
                <a16:creationId xmlns:a16="http://schemas.microsoft.com/office/drawing/2014/main" id="{073B2673-77CF-A9B4-FC6C-F8C326E889F3}"/>
              </a:ext>
            </a:extLst>
          </p:cNvPr>
          <p:cNvSpPr/>
          <p:nvPr/>
        </p:nvSpPr>
        <p:spPr>
          <a:xfrm>
            <a:off x="9582710" y="3168463"/>
            <a:ext cx="2173941" cy="174811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err="1">
                <a:solidFill>
                  <a:schemeClr val="tx1"/>
                </a:solidFill>
              </a:rPr>
              <a:t>ArchivesSpace</a:t>
            </a:r>
            <a:endParaRPr lang="en-US" sz="2400" err="1">
              <a:solidFill>
                <a:schemeClr val="tx1"/>
              </a:solidFill>
              <a:ea typeface="Source Sans Pro"/>
            </a:endParaRPr>
          </a:p>
        </p:txBody>
      </p:sp>
      <p:sp>
        <p:nvSpPr>
          <p:cNvPr id="23" name="Arrow: Curved Down 22">
            <a:extLst>
              <a:ext uri="{FF2B5EF4-FFF2-40B4-BE49-F238E27FC236}">
                <a16:creationId xmlns:a16="http://schemas.microsoft.com/office/drawing/2014/main" id="{3CAB039A-3AE5-2F8A-2284-0AE19C9E4F6A}"/>
              </a:ext>
            </a:extLst>
          </p:cNvPr>
          <p:cNvSpPr/>
          <p:nvPr/>
        </p:nvSpPr>
        <p:spPr>
          <a:xfrm rot="10800000">
            <a:off x="3903573" y="4517864"/>
            <a:ext cx="5262275" cy="10152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4" name="Rectangle: Beveled 23">
            <a:extLst>
              <a:ext uri="{FF2B5EF4-FFF2-40B4-BE49-F238E27FC236}">
                <a16:creationId xmlns:a16="http://schemas.microsoft.com/office/drawing/2014/main" id="{A2B6C59C-847E-F58B-A655-AF16D446653A}"/>
              </a:ext>
            </a:extLst>
          </p:cNvPr>
          <p:cNvSpPr/>
          <p:nvPr/>
        </p:nvSpPr>
        <p:spPr>
          <a:xfrm>
            <a:off x="2330409" y="3196586"/>
            <a:ext cx="1120569" cy="1147477"/>
          </a:xfrm>
          <a:prstGeom prst="beve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a:solidFill>
                  <a:schemeClr val="tx1"/>
                </a:solidFill>
              </a:rPr>
              <a:t>Computer</a:t>
            </a:r>
            <a:endParaRPr lang="en-US" sz="1200">
              <a:solidFill>
                <a:schemeClr val="tx1"/>
              </a:solidFill>
              <a:ea typeface="Source Sans Pro"/>
            </a:endParaRPr>
          </a:p>
        </p:txBody>
      </p:sp>
      <p:sp>
        <p:nvSpPr>
          <p:cNvPr id="27" name="Smiley Face 26">
            <a:extLst>
              <a:ext uri="{FF2B5EF4-FFF2-40B4-BE49-F238E27FC236}">
                <a16:creationId xmlns:a16="http://schemas.microsoft.com/office/drawing/2014/main" id="{D6A0D4BE-70B7-8CEF-7601-E39744FD4F0F}"/>
              </a:ext>
            </a:extLst>
          </p:cNvPr>
          <p:cNvSpPr/>
          <p:nvPr/>
        </p:nvSpPr>
        <p:spPr>
          <a:xfrm>
            <a:off x="328602" y="3137364"/>
            <a:ext cx="1264007" cy="1196787"/>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Arrow: Down 27">
            <a:extLst>
              <a:ext uri="{FF2B5EF4-FFF2-40B4-BE49-F238E27FC236}">
                <a16:creationId xmlns:a16="http://schemas.microsoft.com/office/drawing/2014/main" id="{4F872B4B-E83F-59E9-B81B-A9557C07CBF6}"/>
              </a:ext>
            </a:extLst>
          </p:cNvPr>
          <p:cNvSpPr/>
          <p:nvPr/>
        </p:nvSpPr>
        <p:spPr>
          <a:xfrm rot="16200000">
            <a:off x="1803057" y="2987859"/>
            <a:ext cx="233093" cy="716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Arrow: Down 28">
            <a:extLst>
              <a:ext uri="{FF2B5EF4-FFF2-40B4-BE49-F238E27FC236}">
                <a16:creationId xmlns:a16="http://schemas.microsoft.com/office/drawing/2014/main" id="{5C8877F0-2FA0-020F-8812-515DD8333F13}"/>
              </a:ext>
            </a:extLst>
          </p:cNvPr>
          <p:cNvSpPr/>
          <p:nvPr/>
        </p:nvSpPr>
        <p:spPr>
          <a:xfrm rot="5400000">
            <a:off x="1789995" y="3800760"/>
            <a:ext cx="233092" cy="716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 name="TextBox 1">
            <a:extLst>
              <a:ext uri="{FF2B5EF4-FFF2-40B4-BE49-F238E27FC236}">
                <a16:creationId xmlns:a16="http://schemas.microsoft.com/office/drawing/2014/main" id="{550142D3-F1D4-3780-5908-1E02499BA042}"/>
              </a:ext>
            </a:extLst>
          </p:cNvPr>
          <p:cNvSpPr txBox="1"/>
          <p:nvPr/>
        </p:nvSpPr>
        <p:spPr>
          <a:xfrm>
            <a:off x="4588460" y="2556961"/>
            <a:ext cx="3849055"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a:t>Authentication</a:t>
            </a:r>
            <a:endParaRPr lang="en-US" sz="2400" b="1"/>
          </a:p>
        </p:txBody>
      </p:sp>
      <p:sp>
        <p:nvSpPr>
          <p:cNvPr id="4" name="TextBox 1">
            <a:extLst>
              <a:ext uri="{FF2B5EF4-FFF2-40B4-BE49-F238E27FC236}">
                <a16:creationId xmlns:a16="http://schemas.microsoft.com/office/drawing/2014/main" id="{EA0841E1-9B07-B270-B061-B9334EA28EE7}"/>
              </a:ext>
            </a:extLst>
          </p:cNvPr>
          <p:cNvSpPr txBox="1"/>
          <p:nvPr/>
        </p:nvSpPr>
        <p:spPr>
          <a:xfrm>
            <a:off x="4588459" y="4559451"/>
            <a:ext cx="3849055"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a:t>Session</a:t>
            </a:r>
            <a:endParaRPr lang="en-US" sz="2400" b="1"/>
          </a:p>
        </p:txBody>
      </p:sp>
      <p:sp>
        <p:nvSpPr>
          <p:cNvPr id="5" name="Thought Bubble: Cloud 4">
            <a:extLst>
              <a:ext uri="{FF2B5EF4-FFF2-40B4-BE49-F238E27FC236}">
                <a16:creationId xmlns:a16="http://schemas.microsoft.com/office/drawing/2014/main" id="{DF5D614E-5E88-EE04-8542-5BD42521676B}"/>
              </a:ext>
            </a:extLst>
          </p:cNvPr>
          <p:cNvSpPr/>
          <p:nvPr/>
        </p:nvSpPr>
        <p:spPr>
          <a:xfrm>
            <a:off x="9439835" y="2000763"/>
            <a:ext cx="2588326" cy="1110093"/>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400">
                <a:solidFill>
                  <a:schemeClr val="tx1"/>
                </a:solidFill>
                <a:sym typeface="Wingdings" panose="05000000000000000000" pitchFamily="2" charset="2"/>
              </a:rPr>
              <a:t> =   Good</a:t>
            </a:r>
            <a:r>
              <a:rPr lang="en-US">
                <a:solidFill>
                  <a:schemeClr val="tx1"/>
                </a:solidFill>
                <a:sym typeface="Wingdings" panose="05000000000000000000" pitchFamily="2" charset="2"/>
              </a:rPr>
              <a:t> </a:t>
            </a:r>
            <a:endParaRPr lang="en-US">
              <a:solidFill>
                <a:schemeClr val="tx1"/>
              </a:solidFill>
            </a:endParaRPr>
          </a:p>
        </p:txBody>
      </p:sp>
    </p:spTree>
    <p:extLst>
      <p:ext uri="{BB962C8B-B14F-4D97-AF65-F5344CB8AC3E}">
        <p14:creationId xmlns:p14="http://schemas.microsoft.com/office/powerpoint/2010/main" val="1189881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cbb84262-ec6f-4692-b609-e7684dd90141"/>
  <p:tag name="SLIDO_EVENT_SECTION_UUID" val="291dc757-4938-43b8-bd5f-5b2e5ca18f55"/>
</p:tagLst>
</file>

<file path=ppt/theme/theme1.xml><?xml version="1.0" encoding="utf-8"?>
<a:theme xmlns:a="http://schemas.openxmlformats.org/drawingml/2006/main" name="Office Theme">
  <a:themeElements>
    <a:clrScheme name="UO">
      <a:dk1>
        <a:sysClr val="windowText" lastClr="000000"/>
      </a:dk1>
      <a:lt1>
        <a:sysClr val="window" lastClr="FFFFFF"/>
      </a:lt1>
      <a:dk2>
        <a:srgbClr val="4D5859"/>
      </a:dk2>
      <a:lt2>
        <a:srgbClr val="D8DCDA"/>
      </a:lt2>
      <a:accent1>
        <a:srgbClr val="007030"/>
      </a:accent1>
      <a:accent2>
        <a:srgbClr val="FEE11A"/>
      </a:accent2>
      <a:accent3>
        <a:srgbClr val="489D46"/>
      </a:accent3>
      <a:accent4>
        <a:srgbClr val="A2AAAD"/>
      </a:accent4>
      <a:accent5>
        <a:srgbClr val="104735"/>
      </a:accent5>
      <a:accent6>
        <a:srgbClr val="8ABB40"/>
      </a:accent6>
      <a:hlink>
        <a:srgbClr val="489D46"/>
      </a:hlink>
      <a:folHlink>
        <a:srgbClr val="8D1D58"/>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638136a-c651-4c14-a25b-0158f2a5090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8E4187BF1D69D42A75A215A0917265C" ma:contentTypeVersion="15" ma:contentTypeDescription="Create a new document." ma:contentTypeScope="" ma:versionID="28072df68e4c23261d897c1ccb75c680">
  <xsd:schema xmlns:xsd="http://www.w3.org/2001/XMLSchema" xmlns:xs="http://www.w3.org/2001/XMLSchema" xmlns:p="http://schemas.microsoft.com/office/2006/metadata/properties" xmlns:ns3="0638136a-c651-4c14-a25b-0158f2a5090f" xmlns:ns4="6cafb2a0-668c-42de-9aae-bdc6dadd8fbd" targetNamespace="http://schemas.microsoft.com/office/2006/metadata/properties" ma:root="true" ma:fieldsID="9d8e24c3b38ce08ad3ab86b3025f2813" ns3:_="" ns4:_="">
    <xsd:import namespace="0638136a-c651-4c14-a25b-0158f2a5090f"/>
    <xsd:import namespace="6cafb2a0-668c-42de-9aae-bdc6dadd8fb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38136a-c651-4c14-a25b-0158f2a509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cafb2a0-668c-42de-9aae-bdc6dadd8fb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C440C5-C426-40A2-9D38-58222D651FB9}">
  <ds:schemaRefs>
    <ds:schemaRef ds:uri="http://schemas.microsoft.com/sharepoint/v3/contenttype/forms"/>
  </ds:schemaRefs>
</ds:datastoreItem>
</file>

<file path=customXml/itemProps2.xml><?xml version="1.0" encoding="utf-8"?>
<ds:datastoreItem xmlns:ds="http://schemas.openxmlformats.org/officeDocument/2006/customXml" ds:itemID="{456CE6A5-2378-459D-B599-B916724544B5}">
  <ds:schemaRefs>
    <ds:schemaRef ds:uri="http://schemas.openxmlformats.org/package/2006/metadata/core-properties"/>
    <ds:schemaRef ds:uri="http://schemas.microsoft.com/office/2006/documentManagement/types"/>
    <ds:schemaRef ds:uri="http://purl.org/dc/terms/"/>
    <ds:schemaRef ds:uri="0638136a-c651-4c14-a25b-0158f2a5090f"/>
    <ds:schemaRef ds:uri="6cafb2a0-668c-42de-9aae-bdc6dadd8fbd"/>
    <ds:schemaRef ds:uri="http://purl.org/dc/elements/1.1/"/>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D3233E7-B868-4B9D-9B62-ACB2267A15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38136a-c651-4c14-a25b-0158f2a5090f"/>
    <ds:schemaRef ds:uri="6cafb2a0-668c-42de-9aae-bdc6dadd8f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68</TotalTime>
  <Words>3176</Words>
  <Application>Microsoft Office PowerPoint</Application>
  <PresentationFormat>Widescreen</PresentationFormat>
  <Paragraphs>235</Paragraphs>
  <Slides>70</Slides>
  <Notes>23</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PowerPoint Presentation</vt:lpstr>
      <vt:lpstr>PowerPoint Presentation</vt:lpstr>
      <vt:lpstr>PowerPoint Presentation</vt:lpstr>
      <vt:lpstr>OVERVIEW</vt:lpstr>
      <vt:lpstr>PowerPoint Presentation</vt:lpstr>
      <vt:lpstr>WHAT IS AN API?</vt:lpstr>
      <vt:lpstr>PowerPoint Presentation</vt:lpstr>
      <vt:lpstr>WHAT IS THE ARCHIVESSPACE API?</vt:lpstr>
      <vt:lpstr>WHAT IS THE ARCHIVESSPACE API?</vt:lpstr>
      <vt:lpstr>WHAT IS THE ARCHIVESSPACE API?</vt:lpstr>
      <vt:lpstr>WHAT IS THE ARCHIVESSPACE API?</vt:lpstr>
      <vt:lpstr>WHAT IS THE ARCHIVESSPACE API?</vt:lpstr>
      <vt:lpstr>WHAT IS THE ARCHIVESSPACE API?</vt:lpstr>
      <vt:lpstr>WHAT IS THE ARCHIVESSPACE API?</vt:lpstr>
      <vt:lpstr>PowerPoint Presentation</vt:lpstr>
      <vt:lpstr>WHAT CAN YOU DO WITH THE ARCHIVESSPACE API? </vt:lpstr>
      <vt:lpstr>PowerPoint Presentation</vt:lpstr>
      <vt:lpstr>EXAMPLES: UPDATING LANGUAGE AND DESCRIPTION ACROSS ALL COLLECTIONS</vt:lpstr>
      <vt:lpstr>EXAMPLES: EXCHANGE BAD AGENT RECORD FOR GOOD ACROSS 12,000 OBJECTS </vt:lpstr>
      <vt:lpstr>EXAMPLES: ADDING INVENTORY AND INSTANCES TO A COLLECTION</vt:lpstr>
      <vt:lpstr>EXAMPLES: THE STACKS STUDENT TOOLKIT</vt:lpstr>
      <vt:lpstr>EXAMPLES: BATCH LEGACY RECORD PROCESSING WORKFLOW (A WORK IN PROGRESS) </vt:lpstr>
      <vt:lpstr>PowerPoint Presentation</vt:lpstr>
      <vt:lpstr>POSTMAN: USER INTERFACE</vt:lpstr>
      <vt:lpstr>POSTMAN: USER INTERFACE</vt:lpstr>
      <vt:lpstr>POSTMAN: USER INTERFACE</vt:lpstr>
      <vt:lpstr>POSTMAN: CONSOLE</vt:lpstr>
      <vt:lpstr>POSTMAN: COLLECTION RUNNER</vt:lpstr>
      <vt:lpstr>POSTMAN: SWITCH TO LIVE DEMO </vt:lpstr>
      <vt:lpstr>PowerPoint Presentation</vt:lpstr>
      <vt:lpstr>PowerPoint Presentation</vt:lpstr>
      <vt:lpstr>PowerPoint Presentation</vt:lpstr>
      <vt:lpstr>PowerPoint Presentation</vt:lpstr>
      <vt:lpstr>SETTING UP: DOWNLOAD AND UNZIP THE GITHUB FILES</vt:lpstr>
      <vt:lpstr>SETTING UP: DOWNLOAD AND UNZIP THE GITHUB FILES</vt:lpstr>
      <vt:lpstr>SETTING UP: OPEN POSTMAN AND CREATE A NEW WORKSPACE</vt:lpstr>
      <vt:lpstr>SETTING UP: OPEN POSTMAN AND CREATE A NEW WORKSPACE</vt:lpstr>
      <vt:lpstr>SETTING UP: IMPORT THE FILES INTO POSTMAN</vt:lpstr>
      <vt:lpstr>SETTING UP: IMPORT THE FILES INTO POSTMAN</vt:lpstr>
      <vt:lpstr>SETTING UP: ADD CREDENTIALS TO THE ENVIRONMENT</vt:lpstr>
      <vt:lpstr>SETTING UP: RENAME THE ENVIRONMENT</vt:lpstr>
      <vt:lpstr>SETTING UP: MAKE YOUR ENVIRONMENT ACTIVE</vt:lpstr>
      <vt:lpstr>SETTING UP: RUN ASPACE LOG IN TO SESSION TO SET YOUR SESSION</vt:lpstr>
      <vt:lpstr>SETTING UP: RUN ASPACE LOG IN TO SESSION TO SET YOUR SESSION</vt:lpstr>
      <vt:lpstr>PowerPoint Presentation</vt:lpstr>
      <vt:lpstr>EDITING RESOURCES 1: EXPORT A CSV FROM ASPACE RESOURCE BROWSE</vt:lpstr>
      <vt:lpstr>EDITING RESOURCES 1: OPEN SEARCH_RESOURCES IN UPDATE_RESOURCE </vt:lpstr>
      <vt:lpstr>EDITING RESOURCES 1: SET A TESTING VARIABLES IN THE PRE-REQUEST</vt:lpstr>
      <vt:lpstr>EDITING RESOURCES 1: RUN GET SEARCH_RESOURCES</vt:lpstr>
      <vt:lpstr>EDITING RESOURCES 1: RUN GET RESOURCE RECORD</vt:lpstr>
      <vt:lpstr>EDITING RESOURCES 1: OPEN GET UPDATE_TO_RESOURCE; CHECK PRE-REQUEST</vt:lpstr>
      <vt:lpstr>EDITING RESOURCES 1: RUN GET UPDATE_TO_RESOURCE AND CHECK CONSOLE</vt:lpstr>
      <vt:lpstr>EDITING RESOURCES 1: CHANGE GET TO POST IN UPDATE_TO_RESOURCE</vt:lpstr>
      <vt:lpstr>EDITING RESOURCES 1: RUN POST UPDATE_TO_RESOURCE </vt:lpstr>
      <vt:lpstr>EDITING RESOURCES 1: CHECK ASPACE TO REVIEW YOUR RESULT </vt:lpstr>
      <vt:lpstr>PowerPoint Presentation</vt:lpstr>
      <vt:lpstr>EDITING RESOURCES 2: ADD A NEW COLUMN TO YOUR CSV</vt:lpstr>
      <vt:lpstr>EDITING RESOURCES 2: COMMENT OUT TEST VARIABLES AND UNCOMMENT OTHERS</vt:lpstr>
      <vt:lpstr>EDITING RESOURCES 2: CHECK COLUMN HEADERS AND VARIABLES</vt:lpstr>
      <vt:lpstr>EDITING RESOURCES 2: CHANGE ALL REQUESTS TO GET AND SAVE FOR TEST RUN</vt:lpstr>
      <vt:lpstr>EDITING RESOURCES 2: OPEN THE RUNNER</vt:lpstr>
      <vt:lpstr>EDITING RESOURCES 2: DRAG AND DROP THE COLLECTION INTO THE RUNNER</vt:lpstr>
      <vt:lpstr>EDITING RESOURCES 2: SELECT YOUR CSV AS THE DATA FILE </vt:lpstr>
      <vt:lpstr>EDITING RESOURCES 2: PREVIEW YOUR DATA TO MAKE SURE IT LOOKS RIGHT</vt:lpstr>
      <vt:lpstr>EDITING RESOURCES 2: MAKE 1 TEST RUN BY CHANGING ITERATIONS TO 1 </vt:lpstr>
      <vt:lpstr>EDITING RESOURCES 2: CHECK THE RUN RESULTS</vt:lpstr>
      <vt:lpstr>EDITING RESOURCES 2: CHECK THE RESULTS IN THE POSTMAN CONSOLE</vt:lpstr>
      <vt:lpstr>EDITING RESOURCES 2: CHECK ARCHIVESSPACE TO SEE IF YOUR CHANGE WORKED</vt:lpstr>
      <vt:lpstr>EDITING RESOURCES 2: RUN THE FULL SPREADSHEET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Marchese</dc:creator>
  <cp:lastModifiedBy>Alexa Goff</cp:lastModifiedBy>
  <cp:revision>317</cp:revision>
  <dcterms:created xsi:type="dcterms:W3CDTF">2022-05-29T02:25:42Z</dcterms:created>
  <dcterms:modified xsi:type="dcterms:W3CDTF">2023-05-09T20:43:01Z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0x01010098E4187BF1D69D42A75A215A0917265C</vt:lpwstr>
  </property>
  <property fmtid="{D5CDD505-2E9C-101B-9397-08002B2CF9AE}" pid="3" name="SlidoAppVersion">
    <vt:lpwstr>1.5.3.3511</vt:lpwstr>
  </property>
</Properties>
</file>